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635" r:id="rId5"/>
    <p:sldId id="611" r:id="rId6"/>
    <p:sldId id="668" r:id="rId7"/>
    <p:sldId id="650" r:id="rId8"/>
    <p:sldId id="669" r:id="rId9"/>
    <p:sldId id="670" r:id="rId10"/>
    <p:sldId id="275" r:id="rId11"/>
    <p:sldId id="671" r:id="rId12"/>
    <p:sldId id="672" r:id="rId13"/>
    <p:sldId id="673" r:id="rId14"/>
    <p:sldId id="674" r:id="rId15"/>
    <p:sldId id="675" r:id="rId16"/>
    <p:sldId id="676" r:id="rId17"/>
    <p:sldId id="284" r:id="rId18"/>
    <p:sldId id="648" r:id="rId19"/>
    <p:sldId id="678" r:id="rId20"/>
    <p:sldId id="681" r:id="rId21"/>
    <p:sldId id="679" r:id="rId22"/>
    <p:sldId id="680" r:id="rId23"/>
    <p:sldId id="682" r:id="rId24"/>
    <p:sldId id="620" r:id="rId25"/>
    <p:sldId id="683" r:id="rId26"/>
    <p:sldId id="684" r:id="rId27"/>
    <p:sldId id="657" r:id="rId28"/>
    <p:sldId id="685" r:id="rId29"/>
    <p:sldId id="311" r:id="rId30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6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FBBC04"/>
    <a:srgbClr val="EA4335"/>
    <a:srgbClr val="34A853"/>
    <a:srgbClr val="09121E"/>
    <a:srgbClr val="75A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3" autoAdjust="0"/>
    <p:restoredTop sz="94973" autoAdjust="0"/>
  </p:normalViewPr>
  <p:slideViewPr>
    <p:cSldViewPr>
      <p:cViewPr varScale="1">
        <p:scale>
          <a:sx n="105" d="100"/>
          <a:sy n="105" d="100"/>
        </p:scale>
        <p:origin x="72" y="52"/>
      </p:cViewPr>
      <p:guideLst>
        <p:guide orient="horz" pos="123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0:29.3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4240 37 14009 0 0,'-4'11'8'0'0,"0"0"91"0"0,-13 35 409 0 0,-3-2-1 0 0,-2 0 0 0 0,-24 36-507 0 0,32-59 95 0 0,-30 44 389 0 0,3 1 1 0 0,-31 70-485 0 0,46-75 72 0 0,-4-1 0 0 0,-1-1-1 0 0,-4-2 1 0 0,-8 9-72 0 0,-19 15 34 0 0,-15 22 552 0 0,-23 45-586 0 0,-90 175 400 0 0,153-261-233 0 0,-1-2 0 0 0,-4-2 1 0 0,-13 12-168 0 0,18-25 40 0 0,1 2 1 0 0,2 1-1 0 0,2 2 1 0 0,3 2-1 0 0,-7 18-40 0 0,12-24 41 0 0,-1-1-1 0 0,-3-1 1 0 0,-2-1 0 0 0,-1-2-1 0 0,-2 0 1 0 0,-2-3-1 0 0,-3 0-40 0 0,8-3 52 0 0,0 2-1 0 0,3 1 1 0 0,1 1-1 0 0,2 1 1 0 0,-17 38-52 0 0,-82 133 429 0 0,58-110-126 0 0,13-29-102 0 0,24-32-45 0 0,24-35-120 0 0,-1 0 0 0 0,0-1 0 0 0,0 1 0 0 0,0-1 0 0 0,0 0 0 0 0,-1-1 0 0 0,-5 4-36 0 0,4-3 42 0 0,0 0 0 0 0,0 1 0 0 0,0 0 0 0 0,-3 4-42 0 0,-37 28 115 0 0,43-33-107 0 0,4-3-6 0 0,-1 0 0 0 0,0-1 0 0 0,1 1 0 0 0,-1 0 0 0 0,0 0 0 0 0,1-1 0 0 0,-1 1 0 0 0,0-1 1 0 0,0 1-1 0 0,0-1 0 0 0,0 1 0 0 0,0-1 0 0 0,0 1 0 0 0,1-1 0 0 0,-1 0 0 0 0,0 1 0 0 0,0-1 0 0 0,0 0 0 0 0,0 0 0 0 0,0 0 0 0 0,0 0 0 0 0,0 0-2 0 0,-15 2 28 0 0,0 0-1 0 0,0 0 0 0 0,0 2 0 0 0,0 0 0 0 0,1 1-27 0 0,-32 7 54 0 0,-72 7 40 0 0,-1-5 0 0 0,-104-1-94 0 0,12-2 7 0 0,-104 4 17 0 0,245-14-26 0 0,-96 1-46 0 0,-131 21 48 0 0,41 20 16 0 0,241-41 18 0 0,-1-1 0 0 0,0 0 0 0 0,1-1-34 0 0,0 0 18 0 0,0 1 0 0 0,1 0 0 0 0,-7 2-18 0 0,2 0-269 0 0,-18 4 604 0 0,18 5-4872 0 0,18-9-92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1T12:21:58.7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1,'0'0,"0"0,0 0,0 5,0 4,1 0,1 0,1-2,0-2,1-3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2:02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0 258 1896 0 0,'0'0'83'0'0,"0"0"190"0"0,0 0 170 0 0,0 0 207 0 0,0 0-1 0 0,0 0-187 0 0,0 0-66 0 0,0 0-90 0 0,0 0-164 0 0,0 0-100 0 0,0 0-42 0 0,0 0 30 0 0,0 0-36 0 0,0 0 5 0 0,0 0 9 0 0,0 0 75 0 0,0 0 17 0 0,0 0 9 0 0,0 0 10 0 0,31-15 3219 0 0,-19 13-2695 0 0,1 1 0 0 0,0 0-1 0 0,-1 1 1 0 0,1 0 0 0 0,7 1-643 0 0,17 1 1375 0 0,46-12-1102 0 0,-1 1-186 0 0,-74 8-31 0 0,0 1 1 0 0,-1-2-1 0 0,1 1 1 0 0,7-3-57 0 0,-8 2 6 0 0,1 0 1 0 0,0 1 0 0 0,0-1 0 0 0,0 2 0 0 0,0-1-7 0 0,261-2 548 0 0,-209-7-416 0 0,55-2-92 0 0,-104 12-11 0 0,61 0 109 0 0,37-6-138 0 0,17-9 569 0 0,-79 10-438 0 0,0 1 0 0 0,1 3-1 0 0,31 3-130 0 0,2-1 100 0 0,28-5-86 0 0,-90 5-4 0 0,-1 1 0 0 0,0 0 1 0 0,9 3-11 0 0,2 0 70 0 0,-13-3-62 0 0,0-2 1 0 0,0 0-1 0 0,0-1 0 0 0,0 0 1 0 0,0-2-1 0 0,0 0 0 0 0,0 0 1 0 0,6-4-9 0 0,57-9 24 0 0,-18 2 11 0 0,-4 0-26 0 0,-54 14-9 0 0,21-4 18 0 0,1 2 0 0 0,6 0-18 0 0,-28 2 3 0 0,0-1 0 0 0,-1 1 0 0 0,1-1 0 0 0,0 0 0 0 0,-1 0 0 0 0,1 0 0 0 0,0 0 0 0 0,-1 0 0 0 0,0-1 1 0 0,1 1-1 0 0,-1-1-3 0 0,1 0 9 0 0,-1 1 0 0 0,0-1 0 0 0,1 1 0 0 0,0 0 0 0 0,-1 0 0 0 0,1 0 0 0 0,-1 0 0 0 0,1 0 0 0 0,0 1 0 0 0,0-1 0 0 0,0 1-9 0 0,-1-1 0 0 0,1 0-1 0 0,-1 0 1 0 0,0-1 0 0 0,1 1-1 0 0,-1 0 1 0 0,0-1 0 0 0,0 0-1 0 0,0 1 1 0 0,0-1-1 0 0,0 0 1 0 0,7-6-25 0 0,26-25 100 0 0,-35 32-83 0 0,0 1 33 0 0,0 0-26 0 0,0 0 6 0 0,0-10 210 0 0,0 7-3117 0 0,0 2-278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2:09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2185 1 1688 0 0,'0'0'139'0'0,"0"0"5"0"0,0 0-20 0 0,0 0-9 0 0,0 0 20 0 0,0 0 63 0 0,0 0 18 0 0,0 0 34 0 0,-4 3 3031 0 0,-8 8-1383 0 0,-3-6-1358 0 0,14-4-441 0 0,-1 0 0 0 0,1 0 0 0 0,-1-1 0 0 0,1 1 0 0 0,-1 0 0 0 0,1-1 0 0 0,-1 0 0 0 0,1 1 0 0 0,-1-1 0 0 0,0 0 0 0 0,0 0-99 0 0,1 0 8 0 0,0 0 0 0 0,0 0 0 0 0,0 0 0 0 0,0 1 0 0 0,0-1 0 0 0,1 0 0 0 0,-1 0-1 0 0,0 1 1 0 0,0-1 0 0 0,0 0 0 0 0,0 1 0 0 0,0-1 0 0 0,0 1 0 0 0,0-1 0 0 0,1 1 0 0 0,-1-1 0 0 0,0 1 0 0 0,0 0 0 0 0,1-1 0 0 0,-1 1 0 0 0,0 1-8 0 0,-11 7 1140 0 0,8-7-1099 0 0,1 1 1 0 0,-1-1 0 0 0,0 1-1 0 0,1 0 1 0 0,0 0-1 0 0,0 0 1 0 0,0 1 0 0 0,0-1-1 0 0,1 0 1 0 0,-1 1-1 0 0,1 0 1 0 0,-1 2-42 0 0,-11 14 142 0 0,-7 16 320 0 0,18-29-382 0 0,0 0-1 0 0,-1-1 1 0 0,0 1-1 0 0,0-1 1 0 0,-1 0-1 0 0,-2 3-79 0 0,2-3 26 0 0,1 1 1 0 0,0-1-1 0 0,0 1 1 0 0,0-1-1 0 0,1 1 0 0 0,-2 6-26 0 0,-5 9 1 0 0,-25 68 201 0 0,-27 53 211 0 0,2 8 715 0 0,25-74-653 0 0,32-71-449 0 0,0 0 0 0 0,0-1 0 0 0,0 1 1 0 0,-1-1-1 0 0,1 0 0 0 0,-1 0 1 0 0,-4 3-27 0 0,-5 9 42 0 0,-7 4 17 0 0,15-16-46 0 0,0 0 0 0 0,1 1 1 0 0,0-1-1 0 0,0 1 0 0 0,0 0 0 0 0,1 0 0 0 0,0 0 0 0 0,0 0 1 0 0,0 1-14 0 0,2-4 6 0 0,-1-1 1 0 0,0 1-1 0 0,0 0 1 0 0,0-1 0 0 0,0 1-1 0 0,0-1 1 0 0,-1 0-1 0 0,1 0 1 0 0,-2 1-7 0 0,-12 13 17 0 0,5-2 65 0 0,2 1-1 0 0,0 0 1 0 0,0 1 0 0 0,2-1 0 0 0,-3 10-82 0 0,-9 10 292 0 0,5-12-347 0 0,-31 65 278 0 0,37-74-155 0 0,1-1-1 0 0,0 1 1 0 0,-2 9-68 0 0,4-12 52 0 0,-1 0 0 0 0,0 0-1 0 0,-1-1 1 0 0,0 0 0 0 0,-1-1 0 0 0,0 1 0 0 0,-8 7-52 0 0,-12 9 121 0 0,-10 20 296 0 0,34-41-409 0 0,0 0-1 0 0,1 1 0 0 0,0 0 0 0 0,0-1 0 0 0,0 1 0 0 0,0 3-7 0 0,1-6 15 0 0,1 0 0 0 0,-1 0 0 0 0,0 0 0 0 0,0 0 0 0 0,-1 0-1 0 0,1 0 1 0 0,-2 1-15 0 0,-12 18 15 0 0,-8 19 34 0 0,15-26-31 0 0,1 0-1 0 0,0 1 0 0 0,-4 12-17 0 0,-9 14 5 0 0,6-22 5 0 0,3-5 50 0 0,-21 27-27 0 0,9-18 8 0 0,20-21-40 0 0,1 0 1 0 0,-1 1-1 0 0,0 0 1 0 0,1 0-1 0 0,0 0 1 0 0,-1 2-2 0 0,0-1 23 0 0,0 0 1 0 0,0-1 0 0 0,0 1 0 0 0,-1-1 0 0 0,-3 4-24 0 0,-18 19 61 0 0,16-14-56 0 0,-14 19 59 0 0,0 1 0 0 0,3 1 0 0 0,-5 12-64 0 0,-55 113 196 0 0,77-153-185 0 0,1 0 1 0 0,-1 0-1 0 0,0 0 0 0 0,-1-1 1 0 0,1 1-1 0 0,-1-1 1 0 0,0 0-1 0 0,-1-1 0 0 0,-2 3-11 0 0,1-1 7 0 0,-23 21 15 0 0,-39 29 43 0 0,33-27-80 0 0,24-20 42 0 0,0 0 0 0 0,1 1 0 0 0,1 1 1 0 0,0 0-1 0 0,0 0 0 0 0,1 1 0 0 0,-4 7-27 0 0,-2 1 265 0 0,-6 12-56 0 0,1 2 0 0 0,-14 32-209 0 0,30-58-12 0 0,-5 10 62 0 0,-2 4-37 0 0,1 0 0 0 0,-4 13-13 0 0,9-24 29 0 0,-1 1 1 0 0,0-1 0 0 0,-7 10-30 0 0,3-5-16 0 0,-67 103 29 0 0,14-34 33 0 0,41-52-100 0 0,3-11 74 0 0,9-11 2 0 0,1 0 0 0 0,0 1 0 0 0,-3 7-22 0 0,-44 54-6 0 0,4-2 66 0 0,32-51 56 0 0,17-18-104 0 0,1 0 0 0 0,-1 1 0 0 0,0-1 0 0 0,1 1 0 0 0,0 0 0 0 0,0-1 0 0 0,-2 4-12 0 0,-5 2 392 0 0,-2 0-4725 0 0,10-7 381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2:12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98 1584 0 0,'0'0'162'0'0,"0"0"178"0"0,0 0-55 0 0,-34 0 2462 0 0,32 0-2675 0 0,-18-2 2657 0 0,21 1-2647 0 0,-1 1-1 0 0,0-1 1 0 0,0 1 0 0 0,0-1-1 0 0,1 0 1 0 0,-1 1 0 0 0,0-1 0 0 0,1 0-1 0 0,-1 1 1 0 0,0-1 0 0 0,1 1-1 0 0,-1-1 1 0 0,1 1 0 0 0,-1-1 0 0 0,1 1-1 0 0,-1-1 1 0 0,1 1 0 0 0,-1 0-1 0 0,1-1 1 0 0,0 1 0 0 0,-1 0 0 0 0,1-1-1 0 0,-1 1 1 0 0,1 0 0 0 0,0 0-1 0 0,0-1-81 0 0,5-1 151 0 0,0 0 0 0 0,0 1 0 0 0,0 0-1 0 0,0 0 1 0 0,1 0 0 0 0,-1 0 0 0 0,0 1-1 0 0,0 0 1 0 0,1 0 0 0 0,1 1-151 0 0,6 0 114 0 0,17-1 754 0 0,0 0-462 0 0,0 0 1 0 0,-1-2 0 0 0,1-1 0 0 0,15-5-407 0 0,6-2 166 0 0,12 1-166 0 0,48-9 420 0 0,-87 14-411 0 0,0 1 0 0 0,0 2 0 0 0,0 0 0 0 0,8 2-9 0 0,2-1-14 0 0,-15 1 40 0 0,0 1-1 0 0,15 4-25 0 0,-15-3 24 0 0,1 0 0 0 0,16-1-24 0 0,140-9 289 0 0,-166 7-288 0 0,135-6 293 0 0,-45 2 171 0 0,19 5-465 0 0,-20 1 114 0 0,-89-3-98 0 0,0 0 0 0 0,0-1 0 0 0,11-2-16 0 0,-12 1-1 0 0,1 1-1 0 0,0 1 1 0 0,11-1 1 0 0,366-3 61 0 0,-240 5-683 0 0,-147 1-220 0 0,0 0-1146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2:4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0 920 0 0,'0'0'267'0'0,"0"0"145"0"0,0 0-67 0 0,0 0-58 0 0,0 0-16 0 0,0 0-32 0 0,0 0-81 0 0,0 0-20 0 0,-11 8 1803 0 0,5-8-1078 0 0,-9 1 1587 0 0,15-1-2422 0 0,0 0-1 0 0,-1 0 0 0 0,1 0 0 0 0,0 1 0 0 0,-1-1 1 0 0,1 0-1 0 0,0 0 0 0 0,-1 1 0 0 0,1-1 0 0 0,0 0 1 0 0,-1 0-1 0 0,1 1 0 0 0,0-1 0 0 0,0 0 0 0 0,-1 1 1 0 0,1-1-1 0 0,0 1 0 0 0,0-1 0 0 0,0 0 0 0 0,0 1 1 0 0,-1-1-1 0 0,1 0 0 0 0,0 1 0 0 0,0-1 0 0 0,0 1 1 0 0,0-1-1 0 0,0 0 0 0 0,0 1 0 0 0,0-1 0 0 0,0 1-27 0 0,-19-2 2145 0 0,13 0-2081 0 0,18 0 52 0 0,59 2-52 0 0,21 6-64 0 0,-59-2 30 0 0,21 1 22 0 0,-51-5-78 0 0,0-1 0 0 0,0 1 0 0 0,1 1-1 0 0,-1-1 1 0 0,0 0 0 0 0,0 1-1 0 0,-1 0 1 0 0,1-1 0 0 0,0 1-1 0 0,0 0 1 0 0,-1 0 0 0 0,1 1-1 0 0,-1-1 1 0 0,0 0 0 0 0,2 3 26 0 0,-1-2-216 0 0,-2-2-1766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3:5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4489 0 0,'0'0'48'0'0,"0"0"16"0"0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3:5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2 666 1392 0 0,'0'0'594'0'0,"0"5"4286"0"0,-1 14-724 0 0,2-18-4108 0 0,-1-1 0 0 0,1 0-1 0 0,-1 0 1 0 0,1 0 0 0 0,0 0-1 0 0,0 0 1 0 0,-1 0 0 0 0,1 0-1 0 0,0 0 1 0 0,-1 0 0 0 0,1 0-1 0 0,0 0 1 0 0,-1 0-1 0 0,1 0 1 0 0,0 0 0 0 0,-1 0-1 0 0,1-1 1 0 0,-1 1 0 0 0,1 0-1 0 0,0-1 1 0 0,-1 1 0 0 0,1 0-1 0 0,-1-1 1 0 0,1 0-48 0 0,14-10 281 0 0,-2-7-84 0 0,-1-1 0 0 0,8-15-197 0 0,-14 22 84 0 0,1 0-1 0 0,0 1 1 0 0,0 0-1 0 0,1 0 0 0 0,0 0 1 0 0,1 1-1 0 0,0 1 1 0 0,1-1-1 0 0,8-5-83 0 0,-12 10 33 0 0,0 0 1 0 0,0 0-1 0 0,-1-1 0 0 0,5-5-33 0 0,5-5 53 0 0,-15 16-31 0 0,0 0-32 0 0,0 0 7 0 0,0 0 27 0 0,0 0-25 0 0,0 0-14 0 0,0 0 8 0 0,0 0 38 0 0,0 0 1 0 0,0 0-33 0 0,0 0-9 0 0,0 0 21 0 0,-7 19-35 0 0,-3 11 2 0 0,3-12 23 0 0,0 0 0 0 0,2 1 0 0 0,1 0 0 0 0,0-1 0 0 0,1 1 0 0 0,0 18-1 0 0,3-36 7 0 0,0 0 1 0 0,0-1-1 0 0,1 1 0 0 0,-1 0 1 0 0,0 0-1 0 0,1-1 0 0 0,-1 1 1 0 0,1 0-1 0 0,-1-1 1 0 0,1 1-1 0 0,0-1 0 0 0,-1 1 1 0 0,1-1-1 0 0,-1 1 0 0 0,1-1 1 0 0,0 1-1 0 0,0-1 0 0 0,-1 1 1 0 0,1-1-1 0 0,0 0 1 0 0,-1 1-1 0 0,1-1 0 0 0,0 0 1 0 0,0 0-1 0 0,0 0 0 0 0,-1 0 1 0 0,1 1-1 0 0,0-1 0 0 0,0 0 1 0 0,0-1-8 0 0,25 2 315 0 0,-20-3-280 0 0,0-1 0 0 0,0 1 0 0 0,-1-1 0 0 0,1 0-1 0 0,-1 0 1 0 0,0-1 0 0 0,0 1 0 0 0,0-1 0 0 0,-1 0 0 0 0,1 0 0 0 0,-1-1 0 0 0,3-3-35 0 0,30-25 88 0 0,56-38-76 0 0,-77 58-61 0 0,-13 11 39 0 0,-1 0 1 0 0,1 0 0 0 0,-1 0-1 0 0,1 0 1 0 0,0 0 0 0 0,0 1-1 0 0,0-1 1 0 0,3 0 9 0 0,-6 2 0 0 0,1-1 1 0 0,-1 1-1 0 0,1 0 1 0 0,-1 0-1 0 0,1 0 1 0 0,-1 0-1 0 0,1 0 1 0 0,-1 0-1 0 0,1 0 1 0 0,-1 0-1 0 0,1 0 1 0 0,-1 0-1 0 0,1 0 1 0 0,-1 0-1 0 0,1 0 1 0 0,-1 0-1 0 0,1 0 1 0 0,-1 0-1 0 0,1 1 1 0 0,-1-1-1 0 0,1 0 1 0 0,-1 0-1 0 0,1 1 1 0 0,-1-1-1 0 0,1 0 1 0 0,-1 1-1 0 0,0-1 1 0 0,1 0-1 0 0,-1 1 1 0 0,0-1-1 0 0,1 0 0 0 0,-1 1 1 0 0,0-1-1 0 0,0 1 1 0 0,1 0-1 0 0,0 1 4 0 0,-1 0 0 0 0,1 1 1 0 0,0-1-1 0 0,-1 0 0 0 0,1 1 0 0 0,-1-1 1 0 0,0 1-1 0 0,0-1 0 0 0,0 1-4 0 0,-7 49 60 0 0,6-47-63 0 0,-1 7 26 0 0,-1-1-1 0 0,0 0 1 0 0,-1 1 0 0 0,-1-1-1 0 0,1 0 1 0 0,-2 0-23 0 0,49-80 653 0 0,-9 12-493 0 0,13-14-160 0 0,-45 69-4 0 0,-1 0 0 0 0,1 1-1 0 0,-1-1 1 0 0,1 1 0 0 0,-1-1-1 0 0,1 1 1 0 0,0 0 0 0 0,0 0-1 0 0,0-1 1 0 0,0 1 0 0 0,0 1-1 0 0,0-1 1 0 0,0 0 0 0 0,0 0-1 0 0,1 0 5 0 0,-2 1-1 0 0,0 0 0 0 0,0 0 0 0 0,0 0 0 0 0,-1 0 0 0 0,1 0-1 0 0,0 0 1 0 0,0 0 0 0 0,0 0 0 0 0,0 0 0 0 0,0 1 0 0 0,0-1 0 0 0,0 0-1 0 0,0 1 1 0 0,0-1 0 0 0,-1 0 0 0 0,1 1 0 0 0,0-1 0 0 0,0 1 0 0 0,0-1-1 0 0,-1 1 1 0 0,1 0 0 0 0,0-1 0 0 0,-1 1 0 0 0,1 0 0 0 0,0-1 0 0 0,-1 1-1 0 0,1 0 1 0 0,-1 0 0 0 0,1-1 0 0 0,-1 1 0 0 0,0 0 0 0 0,1 0 0 0 0,-1 0-1 0 0,0 0 2 0 0,3 11 5 0 0,0 1 0 0 0,-1-1 0 0 0,-1 0 0 0 0,0 1 0 0 0,-1-1 0 0 0,0 1 0 0 0,-1-1 0 0 0,0 1 0 0 0,-3 11-5 0 0,-3 48 22 0 0,7-72-18 0 0,0 0-1 0 0,0 1 1 0 0,0-1-1 0 0,0 0 1 0 0,1 1-1 0 0,-1-1 1 0 0,0 0-1 0 0,0 0 1 0 0,0 1-1 0 0,0-1 1 0 0,0 0-1 0 0,0 1 1 0 0,1-1-1 0 0,-1 0 1 0 0,0 0-1 0 0,0 1 1 0 0,1-1-1 0 0,-1 0 1 0 0,0 0-1 0 0,0 0 1 0 0,1 1-1 0 0,-1-1 1 0 0,0 0-1 0 0,0 0 1 0 0,1 0-1 0 0,-1 0 1 0 0,0 0-1 0 0,1 1 1 0 0,-1-1-1 0 0,0 0 1 0 0,1 0-1 0 0,-1 0 1 0 0,0 0-1 0 0,1 0 1 0 0,-1 0 0 0 0,0 0-1 0 0,1 0 1 0 0,-1 0-1 0 0,0 0 1 0 0,0 0-1 0 0,1-1 1 0 0,-1 1-1 0 0,0 0 1 0 0,1 0-1 0 0,-1 0 1 0 0,0 0-1 0 0,1 0 1 0 0,-1-1-1 0 0,0 1 1 0 0,0 0-1 0 0,1 0 1 0 0,-1 0-1 0 0,0-1 1 0 0,0 1-1 0 0,0 0-3 0 0,19-12-22 0 0,-17 11 38 0 0,6-6 12 0 0,1 0 1 0 0,-1-1 0 0 0,5-7-29 0 0,-5 6 11 0 0,0 1 0 0 0,1 0 1 0 0,5-4-12 0 0,-5 5-3 0 0,0 0 0 0 0,-1 0 1 0 0,0-1-1 0 0,-1 0 0 0 0,1 0 1 0 0,-1-1-1 0 0,-1 1 0 0 0,0-2 3 0 0,-5 9 4 0 0,0 0 0 0 0,0-1 0 0 0,0 1 0 0 0,0 0 0 0 0,1 0 0 0 0,-1-1 0 0 0,0 1 0 0 0,0 0 0 0 0,1 0 0 0 0,-1 1 0 0 0,0-1 0 0 0,2 0-4 0 0,-2 0-2 0 0,0 0 1 0 0,1 1-1 0 0,-1-1 1 0 0,0 0 0 0 0,0 0-1 0 0,0 0 1 0 0,0 0-1 0 0,0 0 1 0 0,0 0-1 0 0,0 0 1 0 0,0-1-1 0 0,0 1 1 0 0,0 0-1 0 0,0-1 2 0 0,23-20 20 0 0,-8 5-15 0 0,-16 16-11 0 0,1 1 1 0 0,-1-1-1 0 0,0 1 0 0 0,1 0 0 0 0,-1-1 0 0 0,1 1 0 0 0,-1-1 1 0 0,0 1-1 0 0,1 0 0 0 0,-1-1 0 0 0,1 1 0 0 0,-1 0 1 0 0,1-1-1 0 0,-1 1 0 0 0,1 0 0 0 0,0 0 0 0 0,-1-1 0 0 0,1 1 1 0 0,-1 0-1 0 0,1 0 0 0 0,0 0 0 0 0,-1 0 0 0 0,1 0 0 0 0,-1 0 1 0 0,1 0-1 0 0,-1 0 0 0 0,1 0 0 0 0,0 0 0 0 0,-1 0 0 0 0,1 0 1 0 0,-1 0-1 0 0,1 1 6 0 0,0 4 3 0 0,-1 0 0 0 0,1 0 1 0 0,-1 0-1 0 0,0 0 0 0 0,-1 0 0 0 0,1-1 1 0 0,-1 1-1 0 0,0 0 0 0 0,-1 4-3 0 0,1-3 1 0 0,-8 29 2 0 0,-2-2 0 0 0,-1 1-1 0 0,-2-1 1 0 0,-17 31-3 0 0,-7 17 0 0 0,-54 138 3 0 0,90-214 27 0 0,-8 26 352 0 0,10-31-355 0 0,11-18 83 0 0,-9 14-96 0 0,63-129 137 0 0,-3 6-148 0 0,-49 98 8 0 0,-11 23-9 0 0,0 1-1 0 0,0-1 0 0 0,1 1 0 0 0,0 0 1 0 0,0-1-1 0 0,1-1-1 0 0,18-20-24 0 0,8-9 47 0 0,-2-1 1 0 0,14-27-24 0 0,-33 50-1 0 0,1 0 0 0 0,1 1 1 0 0,0 0-1 0 0,10-9 1 0 0,-13 14-37 0 0,-5 4 20 0 0,1 0 0 0 0,0 0 0 0 0,1 0 0 0 0,-1 0 0 0 0,0 1 0 0 0,2 0 17 0 0,-6 2 0 0 0,0 1 0 0 0,1 0 0 0 0,-1 0-1 0 0,0 0 1 0 0,1 0 0 0 0,-1 0 0 0 0,0 0 0 0 0,1 0 0 0 0,-1 0-1 0 0,0 0 1 0 0,1 0 0 0 0,-1 0 0 0 0,0 0 0 0 0,1 0-1 0 0,-1 0 1 0 0,0 0 0 0 0,1 0 0 0 0,-1 1 0 0 0,0-1-1 0 0,1 0 1 0 0,-1 0 0 0 0,0 0 0 0 0,0 0 0 0 0,1 1-1 0 0,-1-1 1 0 0,0 0 0 0 0,0 0 0 0 0,1 1 0 0 0,-1-1 0 0 0,0 0-1 0 0,0 0 1 0 0,0 1 0 0 0,1-1 0 0 0,-1 0 0 0 0,0 1-1 0 0,0-1 1 0 0,0 0 0 0 0,0 1 0 0 0,0-1 0 0 0,0 0-1 0 0,0 0 1 0 0,1 1 0 0 0,-1-1 0 0 0,0 1 0 0 0,0-1 0 0 0,0 0-1 0 0,0 1 1 0 0,-1-1 0 0 0,1 0 0 0 0,1 22 51 0 0,-1-19-49 0 0,-1 22-27 0 0,-2-1-1 0 0,0 1 0 0 0,-2 0 26 0 0,1 0 37 0 0,0-1 0 0 0,2 1 0 0 0,0 2-37 0 0,2-27 3 0 0,0 0 1 0 0,0 1 0 0 0,0-1-1 0 0,0 1 1 0 0,0-1 0 0 0,0 0 0 0 0,0 1-1 0 0,0-1 1 0 0,0 1 0 0 0,0-1 0 0 0,1 0-1 0 0,-1 1 1 0 0,0-1 0 0 0,0 1 0 0 0,0-1-1 0 0,0 0 1 0 0,1 1 0 0 0,-1-1-1 0 0,0 0 1 0 0,0 1 0 0 0,1-1 0 0 0,-1 0-1 0 0,0 1 1 0 0,0-1 0 0 0,1 0 0 0 0,-1 0-1 0 0,0 1 1 0 0,1-1 0 0 0,-1 0-1 0 0,0 0 1 0 0,1 1 0 0 0,-1-1 0 0 0,1 0-1 0 0,-1 0 1 0 0,1 0-4 0 0,15-5 48 0 0,-13 3-52 0 0,1 0 1 0 0,0-1 0 0 0,-1 0-1 0 0,1 0 1 0 0,-1 0 0 0 0,0 0-1 0 0,0 0 4 0 0,77-116 94 0 0,-58 83-130 0 0,-18 33 29 0 0,0 1 1 0 0,0-1 0 0 0,0 1 0 0 0,0-1-1 0 0,0 1 1 0 0,3-1 6 0 0,-8 23-28 0 0,-7 24 12 0 0,4-27 1 0 0,1 0 1 0 0,1 0-1 0 0,0 13 15 0 0,2-29 3 0 0,1-1 1 0 0,-1 1-1 0 0,1 0 0 0 0,-1 0 0 0 0,0-1 0 0 0,1 1 0 0 0,0 0 0 0 0,-1 0 0 0 0,1-1 1 0 0,-1 1-1 0 0,1-1 0 0 0,0 1 0 0 0,-1-1 0 0 0,1 1 0 0 0,0-1 0 0 0,-1 1 0 0 0,1-1 1 0 0,0 1-1 0 0,0-1 0 0 0,0 0 0 0 0,-1 0 0 0 0,1 1 0 0 0,0-1 0 0 0,0 0 1 0 0,0 0-1 0 0,0 0 0 0 0,0 0 0 0 0,-1 0 0 0 0,2 0-3 0 0,25 1 20 0 0,-21-2-13 0 0,-1 0-1 0 0,0 0 1 0 0,0 0-1 0 0,0-1 1 0 0,0 0 0 0 0,-1 0-1 0 0,1 0 1 0 0,0-1 0 0 0,-1 1-1 0 0,0-1 1 0 0,1 0-1 0 0,-1-1 1 0 0,0 1 0 0 0,-1-1-1 0 0,1 1 1 0 0,-1-1-1 0 0,1 0 1 0 0,0-2-7 0 0,8-12-4 0 0,0 0 0 0 0,-1 0 0 0 0,6-16 4 0 0,16-28 22 0 0,-31 59-23 0 0,0-1 0 0 0,0 1-1 0 0,0 0 1 0 0,0 0 0 0 0,1 0-1 0 0,-1 0 1 0 0,1 0 0 0 0,0 1-1 0 0,-1-1 1 0 0,1 1 0 0 0,3-2 1 0 0,-8 36-47 0 0,-2-12 19 0 0,0-1-1 0 0,-6 13 29 0 0,5-19-7 0 0,1 1 0 0 0,1 0 0 0 0,0 0-1 0 0,0 0 1 0 0,2 0 0 0 0,0 0 7 0 0,1-13 3 0 0,0 0 1 0 0,0 0-1 0 0,1-1 1 0 0,-1 1-1 0 0,0 0 1 0 0,1-1-1 0 0,-1 1 0 0 0,0-1 1 0 0,1 1-1 0 0,-1-1 1 0 0,1 1-1 0 0,-1 0 1 0 0,1-1-1 0 0,-1 1 0 0 0,1-1 1 0 0,0 0-1 0 0,-1 1 1 0 0,1-1-1 0 0,-1 1 1 0 0,1-1-1 0 0,0 0 1 0 0,-1 0-1 0 0,1 1 0 0 0,0-1 1 0 0,0 0-1 0 0,-1 0 1 0 0,1 0-1 0 0,0 0 1 0 0,-1 0-1 0 0,1 0 0 0 0,0 0 1 0 0,0 0-1 0 0,-1 0 1 0 0,1 0-1 0 0,0 0 1 0 0,-1 0-1 0 0,1-1 0 0 0,0 1-3 0 0,3 0 9 0 0,-1-1-1 0 0,1 1 1 0 0,-1-1-1 0 0,1 0 1 0 0,-1 0-1 0 0,1 0 0 0 0,0-1-8 0 0,0-1 7 0 0,0 0 0 0 0,0 0-1 0 0,-1 0 1 0 0,0-1 0 0 0,1 1-1 0 0,-1-1 1 0 0,0 0 0 0 0,-1 0-1 0 0,1 0 1 0 0,1-3-7 0 0,22-49 107 0 0,-11 23-58 0 0,-14 30-47 0 0,39-75 121 0 0,11-13-123 0 0,-35 67 39 0 0,0 1 1 0 0,1 0-1 0 0,1 2 0 0 0,2 0 0 0 0,15-14-39 0 0,-16 17 37 0 0,0-1 0 0 0,12-18-37 0 0,-1 5 48 0 0,-55 57-174 0 0,-3 12 134 0 0,3 1-1 0 0,1 2 0 0 0,2 1 1 0 0,2 0-1 0 0,1 1 0 0 0,3 2 1 0 0,1-1-1 0 0,-6 36-7 0 0,16-63-24 0 0,0 1 0 0 0,-1-2 0 0 0,-1 1 24 0 0,6-14 4 0 0,0-1-1 0 0,0 1 0 0 0,1 0 1 0 0,-1-1-1 0 0,0 1 1 0 0,1 0-1 0 0,-1 0 1 0 0,1-1-1 0 0,0 1 1 0 0,-1 0-1 0 0,1 0 1 0 0,0 0-1 0 0,0-1 1 0 0,0 1-1 0 0,0 0 1 0 0,1 0-1 0 0,-1 0 0 0 0,0 0 1 0 0,1-1-1 0 0,-1 1 1 0 0,1 0-1 0 0,0-1 1 0 0,-1 1-1 0 0,1 0 1 0 0,0-1-1 0 0,0 1 1 0 0,0-1-1 0 0,0 1 1 0 0,1-1-1 0 0,-1 1 0 0 0,0-1 1 0 0,0 0-1 0 0,1 1-3 0 0,1-1 12 0 0,0 1-1 0 0,0-1 0 0 0,0 0 0 0 0,0 0 0 0 0,1 0 0 0 0,-1 0 0 0 0,0-1 0 0 0,0 1 1 0 0,1-1-1 0 0,-1 1 0 0 0,0-1 0 0 0,1-1 0 0 0,-1 1 0 0 0,0 0 0 0 0,1-1 1 0 0,-1 1-1 0 0,0-1 0 0 0,2-1-11 0 0,5-1 35 0 0,0-1 1 0 0,0 0-1 0 0,0 0 1 0 0,-1-1-1 0 0,1-1 1 0 0,-1 0-1 0 0,0 0 1 0 0,-1-1-1 0 0,0 0 1 0 0,0 0-1 0 0,3-4-35 0 0,11-14-1861 0 0,-1-2-1 0 0,17-28 1862 0 0,-29 43-1220 0 0,2-3-2053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3:5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5153 0 0,'0'0'940'0'0,"0"0"-140"0"0,0 0 645 0 0,0 0-32 0 0,0 0-158 0 0,0 0-362 0 0,0 0-95 0 0,0 0-113 0 0,15-2 1888 0 0,39-8-1982 0 0,-13 2-484 0 0,1 1 0 0 0,34 0-107 0 0,-12 6 38 0 0,20-1-2264 0 0,24-6 2226 0 0,-79 5-3850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3:5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1056 0 0,'0'0'310'0'0,"0"0"342"0"0,0 0-252 0 0,0 0-16 0 0,0 0 45 0 0,18 15 5606 0 0,-4-5-5951 0 0,0 0-68 0 0,1-1 0 0 0,-1-1 0 0 0,9 4-16 0 0,-13-8-2781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2:3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0 440 0 0,'0'0'539'0'0,"0"0"216"0"0,0 0 240 0 0,0 0 38 0 0,0 0-294 0 0,0 0-234 0 0,0 0-233 0 0,0 0-63 0 0,0 0-7 0 0,0 0 21 0 0,0 0-26 0 0,0 0 2 0 0,0 0-14 0 0,0 0 6 0 0,15 14 1400 0 0,-2 4-1501 0 0,-1-2 0 0 0,2 1 0 0 0,1-2 0 0 0,0 0-1 0 0,5 3-89 0 0,2 3 56 0 0,-1 1 1 0 0,2 4-57 0 0,10 16 880 0 0,-2 2 1 0 0,-3 1-1 0 0,2 7-880 0 0,36 64 1723 0 0,-66-115-1716 0 0,1 0-1 0 0,0 0 0 0 0,0 0 0 0 0,-1 0 0 0 0,1 0 1 0 0,0 0-1 0 0,0 0 0 0 0,0-1 0 0 0,0 1 0 0 0,0 0 0 0 0,0-1 1 0 0,0 1-1 0 0,0-1 0 0 0,0 1 0 0 0,1-1 0 0 0,-1 1 0 0 0,0-1 1 0 0,0 0-1 0 0,1 1-6 0 0,-1-1-1180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0:29.3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135 82 16802 0 0,'3'1'30'0'0,"5"-1"50"0"0,0 1 0 0 0,0-1 0 0 0,0 0 0 0 0,0-1 0 0 0,1 0-79 0 0,15 0 255 0 0,60 2-33 0 0,86-2-9 0 0,168-10 587 0 0,84 2 219 0 0,-389 9-1001 0 0,-2-1 361 0 0,26-5-380 0 0,-25 2 128 0 0,25 1-128 0 0,4 1 101 0 0,-24 0-43 0 0,-1 3-1 0 0,7 1-57 0 0,9 2 75 0 0,0-2 0 0 0,0-2 1 0 0,-1-2-1 0 0,5-3-75 0 0,27 0 77 0 0,-60 5-55 0 0,0-1 0 0 0,-1-1 0 0 0,1-1 0 0 0,5-2-22 0 0,-16 3 12 0 0,-1 0-1 0 0,0 1 0 0 0,0 1 0 0 0,7 0-11 0 0,20-1 29 0 0,-32 1-30 0 0,18-2 32 0 0,0-1-1 0 0,0-1 1 0 0,0-1-1 0 0,9-3-30 0 0,-13 7 162 0 0,-12 2-3590 0 0,-8-1 802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2:3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1056 0 0,'0'0'539'0'0,"0"0"335"0"0,0 0 32 0 0,0 0-248 0 0,0 0-65 0 0,0 0-133 0 0,-15 0 4161 0 0,-1 1-4217 0 0,15 70-133 0 0,-3 0-1 0 0,-3 0 0 0 0,-5 8-270 0 0,11-57-1375 0 0,2-21-66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3:2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3 131 872 0 0,'0'0'163'0'0,"-3"1"5826"0"0,20-2-5798 0 0,0-1 0 0 0,0-1 1 0 0,-1-1-1 0 0,1 0 0 0 0,11-6-191 0 0,29-6 52 0 0,54-7 95 0 0,-31 8 241 0 0,52-19-388 0 0,-113 29 610 0 0,1 1 0 0 0,-1 1 0 0 0,1 0 0 0 0,-1 2 0 0 0,1 0 0 0 0,2 1-610 0 0,-20-1-1551 0 0,-1 0-267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3:2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0 960 0 0,'0'0'331'0'0,"0"0"84"0"0,0 0 400 0 0,0 0 62 0 0,0 0 11 0 0,0 0-266 0 0,0 0-273 0 0,0 0-69 0 0,0 0-64 0 0,0 0 2 0 0,0 0 60 0 0,0 0-3 0 0,9 19 2128 0 0,-2-9-2198 0 0,1 0 0 0 0,0 0 0 0 0,0-1 0 0 0,1-1 0 0 0,0 0 0 0 0,0 0-1 0 0,1 0 1 0 0,3 1-205 0 0,-10-7 215 0 0,-1-1-1 0 0,0 1 0 0 0,1 0 0 0 0,-1 0 1 0 0,0 0-1 0 0,0 1 0 0 0,0-1 1 0 0,0 0-1 0 0,0 1 0 0 0,1 1-214 0 0,-3-2 41 0 0,1-1 0 0 0,-1 1-1 0 0,1-1 1 0 0,-1 1 0 0 0,1 0-1 0 0,-1-1 1 0 0,0 1 0 0 0,0 0 0 0 0,0-1-1 0 0,0 1 1 0 0,0-1 0 0 0,0 1-1 0 0,0 0 1 0 0,0-1 0 0 0,-1 1 0 0 0,1 0-1 0 0,-1-1 1 0 0,1 1 0 0 0,-1-1 0 0 0,0 1-1 0 0,0 0-40 0 0,-5 7 80 0 0,-1 0 0 0 0,-1 0 0 0 0,0 0 1 0 0,0-1-1 0 0,0 0 0 0 0,-1-1 0 0 0,0 0 0 0 0,-1 0 0 0 0,-1 0-80 0 0,-26 21 157 0 0,24-17-111 0 0,0-1 0 0 0,-1 0 1 0 0,0-2-1 0 0,-1 1 0 0 0,0-2 1 0 0,0 0-1 0 0,-7 2-46 0 0,7 0-1250 0 0,14-9-327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4:4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0 893 736 0 0,'0'0'178'0'0,"4"11"3573"0"0,0-12-3703 0 0,0 0-1 0 0,1 0 1 0 0,-1 0 0 0 0,0-1-1 0 0,0 1 1 0 0,0-1 0 0 0,0 0 0 0 0,0 0-1 0 0,0-1 1 0 0,-1 1 0 0 0,4-3-48 0 0,20-11 212 0 0,-10 7-127 0 0,-1 0 0 0 0,0-1 0 0 0,-1-1 0 0 0,0 0-1 0 0,-1-2 1 0 0,0 1 0 0 0,11-14-85 0 0,-1 2 84 0 0,28-31 94 0 0,-3-2 0 0 0,-2-2 0 0 0,1-7-178 0 0,25-32 173 0 0,13-15-75 0 0,-76 100-55 0 0,-1-1 0 0 0,-1 0 0 0 0,0 0-1 0 0,3-9-42 0 0,-2 5 107 0 0,1 0 0 0 0,7-10-107 0 0,19-40 702 0 0,-33 64-657 0 0,-1 0 0 0 0,0 0 0 0 0,0 0 0 0 0,0 0 0 0 0,0-1 0 0 0,-1 1 0 0 0,1-1 0 0 0,-1 1 0 0 0,0-1 0 0 0,-1 1 0 0 0,1-1 0 0 0,-1 1 0 0 0,0-1 0 0 0,0-1-45 0 0,0 5 25 0 0,0 0 1 0 0,0 1-1 0 0,0-1 0 0 0,0 1 1 0 0,-1-1-1 0 0,1 0 1 0 0,0 1-1 0 0,0-1 0 0 0,-1 1 1 0 0,1-1-1 0 0,0 0 1 0 0,-1 1-1 0 0,1-1 0 0 0,0 1 1 0 0,-1-1-1 0 0,1 1 1 0 0,-1 0-1 0 0,1-1 0 0 0,-1 1 1 0 0,1-1-1 0 0,-1 1 1 0 0,1 0-1 0 0,-1-1 0 0 0,0 1 1 0 0,1 0-1 0 0,-1 0 1 0 0,1-1-1 0 0,-1 1 0 0 0,0 0 1 0 0,1 0-1 0 0,-1 0 1 0 0,0 0-1 0 0,1 0 0 0 0,-1 0 1 0 0,1 0-1 0 0,-1 0 1 0 0,0 0-1 0 0,1 0 0 0 0,-1 0 1 0 0,0 0-1 0 0,1 1 0 0 0,-1-1 1 0 0,1 0-1 0 0,-1 0 1 0 0,0 1-26 0 0,-31 10 1360 0 0,29-10-1485 0 0,0 1 197 0 0,-1 0 1 0 0,1 0-1 0 0,-1 0 1 0 0,1 0-1 0 0,-1 0 1 0 0,1 1-1 0 0,0-1 1 0 0,0 1-1 0 0,0 0 1 0 0,1 0 0 0 0,-2 2-73 0 0,-2 1 83 0 0,-6 10 149 0 0,1 1 0 0 0,1-1 0 0 0,0 2 0 0 0,2-1 0 0 0,0 1 0 0 0,-3 11-232 0 0,-17 35 401 0 0,16-38-326 0 0,2 1 1 0 0,1 1 0 0 0,-3 17-76 0 0,2-8 9 0 0,-9 21-9 0 0,2-6 175 0 0,2 1 1 0 0,2 1-1 0 0,-1 20-175 0 0,-4 17 39 0 0,-5 11-63 0 0,7-66 64 0 0,13-30-37 0 0,1-1 0 0 0,-1 1 0 0 0,1 0 0 0 0,0 0 1 0 0,0 0-1 0 0,-1 5-3 0 0,1 3 5 0 0,0 3 30 0 0,0 0-1 0 0,0 0 0 0 0,2 1 1 0 0,0-1-1 0 0,2 13-34 0 0,-2-28 44 0 0,1 1 0 0 0,-1 0 0 0 0,1 0 1 0 0,0-1-1 0 0,0 1 0 0 0,0-1 0 0 0,0 1 0 0 0,0 0 0 0 0,1-1 0 0 0,-1 0 0 0 0,1 1 0 0 0,0-1-44 0 0,-1-1 21 0 0,0 0 0 0 0,0 0-1 0 0,0 0 1 0 0,0-1 0 0 0,0 1 0 0 0,0 0-1 0 0,0-1 1 0 0,0 1 0 0 0,1-1 0 0 0,-1 0-1 0 0,0 1 1 0 0,0-1 0 0 0,1 0 0 0 0,-1 1-1 0 0,0-1 1 0 0,1 0 0 0 0,-1 0-1 0 0,0 0 1 0 0,0 0 0 0 0,1-1 0 0 0,-1 1-1 0 0,0 0 1 0 0,1 0 0 0 0,-1-1 0 0 0,0 1-1 0 0,1-1-20 0 0,0-1 7 0 0,0 0 1 0 0,-1 0-1 0 0,1 0 0 0 0,0 0 0 0 0,-1 0 0 0 0,0 0 0 0 0,0 0 0 0 0,1 0 0 0 0,-1-1 0 0 0,0 1 1 0 0,-1-1-1 0 0,1 1 0 0 0,0-2-7 0 0,5-10 41 0 0,16-29 243 0 0,7-22-284 0 0,-23 49 53 0 0,0 0 1 0 0,-2-1-1 0 0,0 0 0 0 0,0 0 1 0 0,0-15-54 0 0,-3 26 9 0 0,0 1 1 0 0,0-1 0 0 0,1 1 0 0 0,0-1 0 0 0,0 1-1 0 0,2-3-9 0 0,9-29 50 0 0,-10 9-43 0 0,-1-1 1 0 0,-1 0 0 0 0,-1-10-8 0 0,-1 5 62 0 0,1 31-57 0 0,-1 0-1 0 0,1 0 1 0 0,-1 0-1 0 0,0 0 1 0 0,0 0 0 0 0,0 1-1 0 0,0-1 1 0 0,-1 0 0 0 0,1 0-1 0 0,-1 1 1 0 0,0-1-1 0 0,0 1 1 0 0,0-1 0 0 0,0 1-1 0 0,0 0 1 0 0,0 0-1 0 0,-1 0 1 0 0,0-1-5 0 0,-10-7-5 0 0,0 1 1 0 0,0 1-1 0 0,-3-1 5 0 0,5 2-12 0 0,7 5 8 0 0,0 1-1 0 0,0-1 1 0 0,-1 1-1 0 0,1 0 1 0 0,0 0-1 0 0,-1 1 1 0 0,1-1-1 0 0,0 1 0 0 0,-1 0 1 0 0,1 0-1 0 0,-1 0 1 0 0,0 1 4 0 0,-10-1-128 0 0,14 3 107 0 0,6 4 11 0 0,6 3-13 0 0,-2-3 23 0 0,1-1 0 0 0,0-1 0 0 0,1 0 0 0 0,-1 0 0 0 0,1-1-1 0 0,0 0 1 0 0,0-1 0 0 0,0 0 0 0 0,0-1 0 0 0,1 0 0 0 0,-1-1 0 0 0,1 0 0 0 0,8-1 0 0 0,23-1 6 0 0,1-2 0 0 0,41-9-6 0 0,-71 10-8 0 0,-5 0 26 0 0,0 0 0 0 0,-1 0-1 0 0,1 0 1 0 0,-1-1 0 0 0,5-2-18 0 0,-10 3 5 0 0,0 0 0 0 0,1 0 0 0 0,-1 0 0 0 0,0 0 0 0 0,0 0 1 0 0,0 0-1 0 0,0-1 0 0 0,0 1 0 0 0,-1-1 0 0 0,1 0 0 0 0,-1 0 0 0 0,0 0 0 0 0,0 0 0 0 0,1-1-5 0 0,-2-14-23 0 0,-15 20 8 0 0,13-2 15 0 0,1 0 1 0 0,-1 0-1 0 0,0 0 0 0 0,0 0 1 0 0,1 0-1 0 0,-1 0 0 0 0,0 0 1 0 0,0 1-1 0 0,1-1 0 0 0,-1 0 1 0 0,0 0-1 0 0,1 0 0 0 0,-1 1 1 0 0,0-1-1 0 0,1 0 0 0 0,-1 1 1 0 0,1-1-1 0 0,-1 1 1 0 0,0-1-1 0 0,1 1 0 0 0,-1 0 0 0 0,-9 10-10 0 0,0 1-1 0 0,1 1 1 0 0,1 0-1 0 0,-1 2 11 0 0,-8 12-34 0 0,10-16 13 0 0,0 0-1 0 0,1 0 0 0 0,1 1 0 0 0,-1 2 22 0 0,4-10 0 0 0,1 0-1 0 0,-1 0 0 0 0,1 0 0 0 0,0 0 1 0 0,1 1-1 0 0,-1-1 0 0 0,0 1 0 0 0,1-1 1 0 0,0 0-1 0 0,0 1 0 0 0,1-1 0 0 0,-1 0 1 0 0,1 1-1 0 0,0 0 1 0 0,0-3 1 0 0,0-1-1 0 0,0 1 1 0 0,1 0 0 0 0,-1 0-1 0 0,1 0 1 0 0,-1-1 0 0 0,1 1-1 0 0,-1-1 1 0 0,1 1 0 0 0,0-1-1 0 0,0 0 1 0 0,-1 0 0 0 0,1 1-1 0 0,0-1 1 0 0,0 0 0 0 0,0-1-1 0 0,1 1 1 0 0,-1 0 0 0 0,0-1-1 0 0,0 1 1 0 0,0-1 0 0 0,0 0-1 0 0,1 1 1 0 0,-1-1 0 0 0,0 0-1 0 0,2-1 0 0 0,1 2 2 0 0,-1-2-1 0 0,1 1 1 0 0,0 0-1 0 0,-1-1 0 0 0,1 0 1 0 0,-1 0-1 0 0,1 0 1 0 0,-1 0-1 0 0,0-1 1 0 0,0 0-1 0 0,1 0 1 0 0,2-2-2 0 0,-4 0 3 0 0,1 0 0 0 0,-1 0 0 0 0,0 0 0 0 0,0 0 0 0 0,-1 0 0 0 0,1-1 0 0 0,1-3-3 0 0,7-13 20 0 0,29-45 0 0 0,-22 34-14 0 0,2 2 1 0 0,5-6-7 0 0,-13 21 2 0 0,141-171 114 0 0,-142 173-110 0 0,-1 0 1 0 0,-1-2 0 0 0,2-2-7 0 0,15-23 12 0 0,-17 29-15 0 0,-1-1 1 0 0,0 0-1 0 0,-1 0 1 0 0,0-1-1 0 0,-1 0 1 0 0,3-10 2 0 0,-6 16 6 0 0,-1 1 0 0 0,1 0 0 0 0,0-1-1 0 0,1 1 1 0 0,0 1 0 0 0,3-5-6 0 0,-3 4 7 0 0,0 0-1 0 0,0-1 1 0 0,0 1-1 0 0,-1-1 1 0 0,1-3-7 0 0,1-1-9 0 0,1-12-33 0 0,-8 23 38 0 0,0 1 0 0 0,1-1 1 0 0,-1 1-1 0 0,1-1 0 0 0,-1 1 0 0 0,1 0 0 0 0,0-1 0 0 0,-1 1 0 0 0,1 0 1 0 0,-1 0-1 0 0,1 0 0 0 0,0 0 0 0 0,-1 0 4 0 0,2 0 0 0 0,-12 9-9 0 0,1 0 0 0 0,0 0 0 0 0,-2 5 9 0 0,-8 7-9 0 0,6-5 5 0 0,1 0 1 0 0,0 1 0 0 0,1 1 3 0 0,-11 15-60 0 0,-51 88 82 0 0,62-100-26 0 0,0 0 1 0 0,1 0 0 0 0,-6 17 3 0 0,-2 2-48 0 0,4 2 76 0 0,14-34-30 0 0,-1 0-1 0 0,-1 0 0 0 0,1 0 1 0 0,-5 6 2 0 0,4-7 2 0 0,0-1 1 0 0,1 1 0 0 0,0 0 0 0 0,0 0-1 0 0,1 0 1 0 0,0 0 0 0 0,0 1 0 0 0,0 6-3 0 0,0 12 20 0 0,1 0 1 0 0,2 3-21 0 0,-1 1 1 0 0,0-30-2 0 0,0 0 1 0 0,0-1 0 0 0,0 1-1 0 0,0 0 1 0 0,1-1 0 0 0,-1 1-1 0 0,0 0 1 0 0,0 0 0 0 0,1-1-1 0 0,-1 1 1 0 0,0 0 0 0 0,0-1 0 0 0,1 1-1 0 0,-1-1 1 0 0,1 1 0 0 0,-1 0-1 0 0,1-1 1 0 0,-1 1 0 0 0,1-1-1 0 0,-1 1 1 0 0,1-1 0 0 0,-1 0-1 0 0,1 1 1 0 0,0-1 0 0 0,-1 1-1 0 0,1-1 1 0 0,-1 0 0 0 0,1 0 0 0 0,0 1-1 0 0,0-1 1 0 0,-1 0 0 0 0,2 0 0 0 0,-1 1 5 0 0,1-1 1 0 0,-1 0 0 0 0,1 0-1 0 0,0 0 1 0 0,-1 0 0 0 0,1 0-1 0 0,-1 0 1 0 0,1-1 0 0 0,0 1-1 0 0,-1 0 1 0 0,1-1 0 0 0,-1 1 0 0 0,1-1-6 0 0,8-5 9 0 0,-1 0 0 0 0,0 0 0 0 0,-1-1 1 0 0,1 0-1 0 0,-1-1 0 0 0,-1 0 1 0 0,1 0-1 0 0,-1-1-9 0 0,28-28 32 0 0,32-18-41 0 0,-47 41 7 0 0,-2-1 0 0 0,0-1 0 0 0,0 0 0 0 0,-2-1 1 0 0,1-3 1 0 0,2-2 3 0 0,-12 14-7 0 0,0-1 1 0 0,-1 1-1 0 0,0-1 1 0 0,1-3 3 0 0,7-14 5 0 0,11-17 10 0 0,-3-2 0 0 0,-2-1 1 0 0,-2 0-16 0 0,-15 39-3 0 0,0 0-1 0 0,1 0 1 0 0,0 1 0 0 0,3-4 3 0 0,12-24 42 0 0,-15 24-42 0 0,-1 2 7 0 0,0 1 0 0 0,0 0 0 0 0,-1-1 0 0 0,0 1 1 0 0,0-1-1 0 0,-1 0 0 0 0,0 0 0 0 0,0-1-7 0 0,-1 4-55 0 0,0-6-7 0 0,-2 12 43 0 0,-3 6-3 0 0,-24 57-16 0 0,-1 13 38 0 0,11-29-45 0 0,-66 142 40 0 0,74-170-20 0 0,0 3 30 0 0,0 0-1 0 0,1 0 0 0 0,1 1 1 0 0,1 0-5 0 0,4-3-7 0 0,1 0 0 0 0,1 1 0 0 0,0-1 0 0 0,2 11 7 0 0,1-29 3 0 0,-1 0 1 0 0,1-1-1 0 0,0 1 1 0 0,0 0-1 0 0,1 0 1 0 0,-1-1-1 0 0,1 1 0 0 0,-1 0 1 0 0,1-1-1 0 0,0 0 1 0 0,0 1-1 0 0,0-1 1 0 0,0 0-1 0 0,0 0 1 0 0,1 0-1 0 0,-1 0 0 0 0,0-1 1 0 0,1 1-1 0 0,0-1 1 0 0,-1 1-1 0 0,1-1 1 0 0,0 0-1 0 0,0 0 1 0 0,0 0-4 0 0,7 2 3 0 0,1-1 1 0 0,0-1 0 0 0,-1 0-1 0 0,1 0 1 0 0,0-1 0 0 0,-1 0-1 0 0,1-1 1 0 0,6-1-4 0 0,-10-1 3 0 0,0 1 0 0 0,-1-1 0 0 0,0 0 0 0 0,0-1 0 0 0,0 1 0 0 0,0-1 0 0 0,0 0-1 0 0,-1-1 1 0 0,0 1 0 0 0,0-1 0 0 0,0 0 0 0 0,0-1 0 0 0,1-2-3 0 0,28-26-2 0 0,-27 27 15 0 0,-1 0 1 0 0,1-1 0 0 0,-1 0-1 0 0,2-4-13 0 0,2-2-29 0 0,10-17 41 0 0,-15 23 1 0 0,-1 1-1 0 0,1-1 1 0 0,1 1 0 0 0,-1 0 0 0 0,2 0-13 0 0,-6 6-1 0 0,-1 1-1 0 0,1 0 0 0 0,-1-1 1 0 0,0 1-1 0 0,1-1 1 0 0,-1 1-1 0 0,1-1 0 0 0,-1 1 1 0 0,0-1-1 0 0,0 1 0 0 0,1-1 1 0 0,-1 0-1 0 0,0 1 1 0 0,0-1-1 0 0,1 1 0 0 0,-1-1 1 0 0,0 1-1 0 0,0-1 0 0 0,0 0 1 0 0,0 1-1 0 0,0-1 1 0 0,0 0-1 0 0,0 1 0 0 0,0-1 1 0 0,0 1-1 0 0,0-1 0 0 0,-1 0 1 0 0,1 1-1 0 0,0-1 1 0 0,0 1-1 0 0,0-1 0 0 0,-1 1 1 0 0,1-1-1 0 0,0 1 0 0 0,-1-1 1 0 0,1 1-1 0 0,0-1 1 0 0,-1 1-1 0 0,1-1 0 0 0,-1 1 1 0 0,1-1-1 0 0,-1 1 0 0 0,1 0 1 0 0,-1-1-1 0 0,1 1 1 0 0,-1 0-1 0 0,1-1 0 0 0,-1 1 1 0 0,0 0 1 0 0,-2-2 6 0 0,1 1 0 0 0,-1 0 0 0 0,0 0 0 0 0,0 0 1 0 0,0 0-1 0 0,1 0 0 0 0,-1 1 0 0 0,0-1 0 0 0,-2 1-6 0 0,2 0-6 0 0,-1 0 1 0 0,0 0-1 0 0,0 1 0 0 0,1-1 0 0 0,-1 1 1 0 0,0 0-1 0 0,1 0 0 0 0,-1 0 0 0 0,1 1 1 0 0,-1-1-1 0 0,1 1 0 0 0,-1 0 0 0 0,1 0 1 0 0,0 0-1 0 0,0 0 0 0 0,-2 2 6 0 0,1 0-3 0 0,1 0-1 0 0,0 0 1 0 0,0 0 0 0 0,0 1-1 0 0,0-1 1 0 0,0 1-1 0 0,1-1 1 0 0,0 1 0 0 0,0 0-1 0 0,0 0 1 0 0,1 1 3 0 0,-4 15-18 0 0,2 0-1 0 0,0 0 1 0 0,1 0 0 0 0,2 1 0 0 0,0 9 18 0 0,0-19-22 0 0,0-11 24 0 0,0 0 0 0 0,0 0 0 0 0,0 0 0 0 0,0-1 0 0 0,0 1 0 0 0,1 0 0 0 0,-1 0 0 0 0,0 0 0 0 0,0 0 0 0 0,1-1 0 0 0,-1 1 0 0 0,0 0 0 0 0,1 0 0 0 0,-1-1 1 0 0,1 1-1 0 0,-1 0 0 0 0,1-1 0 0 0,-1 1 0 0 0,1 0 0 0 0,0-1 0 0 0,-1 1 0 0 0,1-1 0 0 0,0 1 0 0 0,-1-1 0 0 0,1 1 0 0 0,1-1-2 0 0,0 1 6 0 0,0 0-1 0 0,0-1 1 0 0,0 1-1 0 0,1-1 1 0 0,-1 1-1 0 0,0-1 1 0 0,0 0-1 0 0,1 0 1 0 0,-1 0 0 0 0,2-1-6 0 0,1 1 5 0 0,0-1 1 0 0,1 0-1 0 0,-1 0 1 0 0,0-1-1 0 0,0 1 1 0 0,0-1-1 0 0,0 0 1 0 0,4-3-6 0 0,39-26-17 0 0,-27 18 63 0 0,-1 0 0 0 0,7-7-46 0 0,-2-9 30 0 0,1-3-37 0 0,-23 27 2 0 0,0 0 0 0 0,0 1 1 0 0,1-1-1 0 0,0 1 1 0 0,0 0-1 0 0,0 0 1 0 0,0 0-1 0 0,1 0 5 0 0,37-30 22 0 0,-40 32-20 0 0,0 1 0 0 0,1 0 0 0 0,-1 0 0 0 0,0 0 0 0 0,1 1 0 0 0,-1-1 1 0 0,0 1-1 0 0,1-1 0 0 0,-1 1 0 0 0,3 0-2 0 0,-5-1 1 0 0,0 1 1 0 0,1 0-1 0 0,-1 0 1 0 0,0-1-1 0 0,0 1 0 0 0,1 0 1 0 0,-1 0-1 0 0,0-1 1 0 0,0 1-1 0 0,0 0 1 0 0,0-1-1 0 0,0 1 0 0 0,1 0 1 0 0,-1 0-1 0 0,0-1 1 0 0,0 1-1 0 0,0 0 1 0 0,0-1-1 0 0,0 1 0 0 0,0 0 1 0 0,0-1-1 0 0,0 1 1 0 0,0 0-1 0 0,0-1 1 0 0,0 1-1 0 0,0 0 0 0 0,0-1 1 0 0,0 1-1 0 0,-1 0 1 0 0,1-1-1 0 0,0 1 0 0 0,0 0 1 0 0,0 0-1 0 0,0-1 1 0 0,0 1-1 0 0,-1 0 1 0 0,1-1-1 0 0,0 1 0 0 0,0 0 1 0 0,-1 0-1 0 0,1-1-1 0 0,-8-12 61 0 0,7 12-66 0 0,0 0 1 0 0,0 0-1 0 0,0 1 1 0 0,0-1 0 0 0,-1 0-1 0 0,1 1 1 0 0,0-1 0 0 0,0 1-1 0 0,-1-1 1 0 0,1 1-1 0 0,0 0 1 0 0,-1-1 0 0 0,1 1-1 0 0,0 0 1 0 0,-1 0-1 0 0,1 0 1 0 0,0 0 0 0 0,-1 0-1 0 0,1 0 1 0 0,-1 1 4 0 0,-7-1-10 0 0,9 0 29 0 0,0 0 5 0 0,0 0-31 0 0,-1 29-29 0 0,2-28 37 0 0,1-1-1 0 0,-1 1 1 0 0,0-1-1 0 0,1 1 0 0 0,-1-1 1 0 0,0 0-1 0 0,1 1 1 0 0,-1-1-1 0 0,0 0 0 0 0,1 0 1 0 0,-1 0-1 0 0,1 0 1 0 0,-1 0-1 0 0,0-1 1 0 0,1 1-1 0 0,-1 0 0 0 0,1-1 0 0 0,23-5-16 0 0,-1 0 21 0 0,-21 6-2 0 0,1 0-1 0 0,-1-1 0 0 0,0 0 0 0 0,1 0 0 0 0,-1 0 1 0 0,0 0-1 0 0,0 0 0 0 0,0-1 0 0 0,0 1 0 0 0,0-1 0 0 0,0 0 1 0 0,0 0-1 0 0,-1 0 0 0 0,1 0-2 0 0,-1 1 7 0 0,1-6 37 0 0,-3 7-27 0 0,-9 0-31 0 0,-4 2-23 0 0,24 12-27 0 0,-10-13 65 0 0,0 1 0 0 0,-1-1 0 0 0,1 0 1 0 0,-1 1-1 0 0,1-1 0 0 0,-1 1 0 0 0,0-1 0 0 0,0 1 0 0 0,1-1 0 0 0,-1 1 0 0 0,0-1 0 0 0,0 1 0 0 0,-1-1 0 0 0,1 1 0 0 0,0-1 0 0 0,0 1 1 0 0,-1-1-1 0 0,1 1 0 0 0,-1-1 0 0 0,1 1 0 0 0,-1-1-1 0 0,-13 32 13 0 0,6-18-23 0 0,0 0-10 0 0,0 1 0 0 0,1-1 0 0 0,1 1 0 0 0,1 0 1 0 0,0 1-1 0 0,1 1 20 0 0,3-17 0 0 0,1 0 0 0 0,0 1 0 0 0,0-1 1 0 0,0 1-1 0 0,-1-1 0 0 0,2 1 0 0 0,-1-1 0 0 0,0 1 0 0 0,0-1 1 0 0,0 1-1 0 0,1-1 0 0 0,-1 1 0 0 0,1-1 0 0 0,-1 0 0 0 0,1 1 1 0 0,-1-1-1 0 0,1 0 0 0 0,0 1 0 0 0,0-1 0 0 0,0 0 0 0 0,0 0 1 0 0,0 0-1 0 0,1 1 0 0 0,0 0 0 0 0,0-1 0 0 0,0 0 1 0 0,0 0-1 0 0,0 0 0 0 0,0 0 0 0 0,0-1 1 0 0,0 1-1 0 0,1-1 0 0 0,-1 1 0 0 0,0-1 1 0 0,0 0-1 0 0,1 0 0 0 0,-1 0 0 0 0,1 0 0 0 0,5 0 1 0 0,-1-1-1 0 0,1 0 0 0 0,-1-1 1 0 0,1 0-1 0 0,-1 0 0 0 0,0 0 1 0 0,0-1-1 0 0,0 0 1 0 0,1-1-1 0 0,-1 0 16 0 0,-2-1 1 0 0,1 1 0 0 0,0-1 0 0 0,-1 0 0 0 0,0 0 0 0 0,0-1 0 0 0,1-1-17 0 0,19-20 60 0 0,-5 7-27 0 0,-14 13-32 0 0,0 1 0 0 0,1-1 0 0 0,0 1-1 0 0,0 0 1 0 0,0 1 0 0 0,1 0 0 0 0,0 0 0 0 0,0 1-1 0 0,2-1 0 0 0,-6 2 7 0 0,1 0-1 0 0,0 0 0 0 0,-1-1 1 0 0,0 1-1 0 0,0-1 0 0 0,0 0 0 0 0,0 0 1 0 0,0-1-7 0 0,5-4-61 0 0,-8 8 61 0 0,0 0 1 0 0,0 1 0 0 0,-1-1 0 0 0,1 0 0 0 0,0 0-1 0 0,0 0 1 0 0,-1 0 0 0 0,1 0 0 0 0,-1 0 0 0 0,1-1-1 0 0,-1 1 1 0 0,1 0 0 0 0,-1 0 0 0 0,1 0 0 0 0,-1 0-1 0 0,0 0 1 0 0,0-1 0 0 0,0 1 0 0 0,0 0 0 0 0,0 0-1 0 0,0-1 1 0 0,0 1 0 0 0,0 0 0 0 0,0 0-1 0 0,-1 0 1 0 0,1-1 0 0 0,0 1 0 0 0,-1 0 0 0 0,1 0-1 0 0,-1 0 1 0 0,1 0 0 0 0,-1 0 0 0 0,1 0 0 0 0,-1 0-1 0 0,0 0 0 0 0,-1-1 1 0 0,1 0-1 0 0,-1 1 1 0 0,0-1-1 0 0,1 1 0 0 0,-1-1 1 0 0,0 1-1 0 0,0 0 0 0 0,0 0 1 0 0,0 0-1 0 0,0 0 1 0 0,0 0-1 0 0,-1 0 0 0 0,1 1 1 0 0,0-1-1 0 0,0 1 1 0 0,-1-1-1 0 0,1 1 0 0 0,-2 0 0 0 0,0 0-4 0 0,1 0-1 0 0,0 0 0 0 0,0 0 1 0 0,-1 0-1 0 0,1 1 1 0 0,0 0-1 0 0,0 0 0 0 0,0 0 1 0 0,-1 0-1 0 0,1 0 0 0 0,0 0 1 0 0,0 1-1 0 0,1 0 1 0 0,-1-1-1 0 0,0 1 0 0 0,0 0 5 0 0,0 2-7 0 0,0-1 0 0 0,0 1 0 0 0,0 0 0 0 0,1-1 0 0 0,-1 1 0 0 0,1 1 0 0 0,0-1 0 0 0,0 0-1 0 0,0 0 1 0 0,1 1 0 0 0,-1 0 7 0 0,-6 20-22 0 0,1-1 0 0 0,1 2 0 0 0,1 6 22 0 0,-5-8-11 0 0,9-22 7 0 0,0-1 0 0 0,-1 1 0 0 0,1 0 0 0 0,0 0 1 0 0,1 0-1 0 0,-1-1 0 0 0,0 1 0 0 0,0 0 0 0 0,1 0 0 0 0,-1 0 0 0 0,1 0 0 0 0,0 1 0 0 0,-1-1 1 0 0,1 0-1 0 0,0 0 0 0 0,0 0 0 0 0,1 0 0 0 0,-1 0 0 0 0,0 0 0 0 0,1 0 0 0 0,-1 0 0 0 0,1 0 1 0 0,0 1 3 0 0,1-1 2 0 0,0 0 0 0 0,1 0 0 0 0,-1 0 0 0 0,1 0 0 0 0,-1 0 0 0 0,1-1 0 0 0,0 1 0 0 0,0-1 0 0 0,0 0 0 0 0,0 0 0 0 0,0 0 0 0 0,0 0 0 0 0,0-1 0 0 0,0 1 0 0 0,0-1 1 0 0,0 1-1 0 0,0-1-2 0 0,8 0 10 0 0,0 1 0 0 0,0-2 0 0 0,0 1 1 0 0,3-2-11 0 0,-11 2 0 0 0,9-1 34 0 0,0-1 0 0 0,0 0 0 0 0,1-1 0 0 0,-1 0 1 0 0,-1-1-1 0 0,1 0 0 0 0,-1-1 0 0 0,9-4-34 0 0,-16 5 6 0 0,-1 1 0 0 0,0-1 0 0 0,0 0-1 0 0,0 0 1 0 0,0 0 0 0 0,-1 0 0 0 0,1 0 0 0 0,-1-1 0 0 0,0 1 0 0 0,0-3-6 0 0,11-19-14 0 0,36-36 100 0 0,-30 28-89 0 0,-16 28 7 0 0,0 0 0 0 0,0 1 0 0 0,0-1 0 0 0,1 1 0 0 0,0-1 0 0 0,4-3-4 0 0,-7 8 0 0 0,0 0-1 0 0,-1 1 1 0 0,1-1-1 0 0,0 0 1 0 0,-1 0-1 0 0,1 1 1 0 0,0-1-1 0 0,-1 0 1 0 0,1 0 0 0 0,-1 0-1 0 0,0 0 1 0 0,1 0-1 0 0,-1 0 1 0 0,0 0-1 0 0,1 0 1 0 0,-1 0-1 0 0,0 0 1 0 0,0 0 0 0 0,0 0-1 0 0,0 0 1 0 0,0 0 0 0 0,0 1 2 0 0,0 0-23 0 0,-15 17-70 0 0,7-3 86 0 0,1 1 0 0 0,0 0 0 0 0,1 1 0 0 0,0 0 0 0 0,1 0 0 0 0,1 0 0 0 0,1 0 0 0 0,0 1 0 0 0,1-1 0 0 0,1 1 0 0 0,1 0 0 0 0,0 0 5 0 0,0-16 2 0 0,0-1 1 0 0,0 1-1 0 0,0 0 0 0 0,0-1 0 0 0,0 1 0 0 0,0 0 0 0 0,1-1 0 0 0,-1 1 0 0 0,0-1 0 0 0,0 1 1 0 0,1 0-1 0 0,-1-1 0 0 0,0 1 0 0 0,1-1 0 0 0,-1 1 0 0 0,0-1 0 0 0,1 1 0 0 0,-1-1 0 0 0,1 1 1 0 0,-1-1-1 0 0,1 1 0 0 0,-1-1 0 0 0,1 0 0 0 0,-1 1 0 0 0,1-1 0 0 0,-1 0 0 0 0,1 0 0 0 0,0 1 1 0 0,-1-1-1 0 0,1 0 0 0 0,0 0 0 0 0,-1 0-2 0 0,2 1 3 0 0,0-1 0 0 0,0 0 0 0 0,0 0 0 0 0,0 0 0 0 0,0 0 0 0 0,0 0 0 0 0,0 0 0 0 0,0-1 0 0 0,0 1 0 0 0,1-1-3 0 0,4-2 16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4:4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0 224 0 0,'0'0'104'0'0,"0"0"0"0"0,0 0-72 0 0,0 0-8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4:4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149 502 640 0 0,'0'0'255'0'0,"0"0"104"0"0,0 0 57 0 0,0 0-56 0 0,0 0-3 0 0,0 0 6 0 0,0 0 82 0 0,0 0 30 0 0,0 0-4 0 0,0 0 14 0 0,0 0-9 0 0,0 0-83 0 0,0 0-65 0 0,0 0-42 0 0,-9-17 2023 0 0,-2 11 53 0 0,10 5-2322 0 0,0 0 1 0 0,0 1-1 0 0,0-1 1 0 0,0 0-1 0 0,0 0 0 0 0,0 1 1 0 0,-1-1-1 0 0,1 1 0 0 0,0-1 1 0 0,0 1-1 0 0,-1 0 0 0 0,1-1 1 0 0,0 1-1 0 0,-1 0 0 0 0,1 0 1 0 0,0 0-1 0 0,-1 0 0 0 0,1 0 1 0 0,0 0-1 0 0,-1 0 0 0 0,1 0 1 0 0,0 1-1 0 0,-1-1 0 0 0,1 1 1 0 0,0-1-1 0 0,0 1 0 0 0,-1-1 1 0 0,1 1-1 0 0,0 0 0 0 0,0-1 1 0 0,-1 1-41 0 0,-3 4 38 0 0,-1 0 0 0 0,1 0 0 0 0,0 0 1 0 0,0 1-1 0 0,0 0 0 0 0,1 0 0 0 0,0 0 0 0 0,0 0 1 0 0,-3 7-39 0 0,0 1 43 0 0,1 1 1 0 0,0 0 0 0 0,1 0-1 0 0,0 3-43 0 0,1 3 114 0 0,1 1 1 0 0,1-1-1 0 0,1 1 0 0 0,2 17-114 0 0,-1-12 682 0 0,0-27-678 0 0,0 1-1 0 0,0-1 0 0 0,0 0 1 0 0,0 0-1 0 0,0 1 0 0 0,0-1 1 0 0,0 0-1 0 0,0 0 0 0 0,0 1 1 0 0,0-1-1 0 0,0 0 0 0 0,0 1 1 0 0,0-1-1 0 0,0 0 0 0 0,0 0 1 0 0,0 1-1 0 0,1-1 0 0 0,-1 0 1 0 0,0 0-1 0 0,0 0 0 0 0,0 1 1 0 0,0-1-1 0 0,1 0 0 0 0,-1 0 1 0 0,0 0-1 0 0,0 1 0 0 0,1-1 1 0 0,-1 0-1 0 0,0 0 0 0 0,0 0 1 0 0,0 0-1 0 0,1 0 0 0 0,-1 0 1 0 0,0 1-1 0 0,1-1 0 0 0,-1 0 1 0 0,0 0-4 0 0,12-4 230 0 0,9-12 91 0 0,63-112-17 0 0,-27 48-274 0 0,-31 46 180 0 0,21-36-210 0 0,-30 36 117 0 0,-2 0 0 0 0,-1 0 0 0 0,3-17-117 0 0,-1 7 63 0 0,-10 27-16 0 0,1 1 1 0 0,1 0 0 0 0,1 0-1 0 0,2-2-47 0 0,-4 7 43 0 0,-2-1 0 0 0,1 0 0 0 0,-2 0 0 0 0,1 0 0 0 0,-2-1 0 0 0,2-6-43 0 0,-2 1 113 0 0,-3 13-94 0 0,1 0-1 0 0,0 0 0 0 0,0 0 0 0 0,1 1 0 0 0,-1-1 0 0 0,3-4-18 0 0,-3 8 6 0 0,-1 1 0 0 0,0-1 0 0 0,1 1 0 0 0,-1 0 0 0 0,0-1 0 0 0,0 1-1 0 0,1-1 1 0 0,-1 1 0 0 0,0-1 0 0 0,0 1 0 0 0,0-1 0 0 0,0 1-1 0 0,1-1 1 0 0,-1 1 0 0 0,0-1 0 0 0,0 1 0 0 0,0-1 0 0 0,0 0 0 0 0,0 1-1 0 0,0-1 1 0 0,0 1 0 0 0,-1-1 0 0 0,1 1 0 0 0,0-1 0 0 0,0 1 0 0 0,0-1-1 0 0,0 1 1 0 0,-1-1 0 0 0,1 1 0 0 0,0-1 0 0 0,-1 1 0 0 0,1 0 0 0 0,0-1-6 0 0,-1 1 13 0 0,0 0 0 0 0,1 0 0 0 0,-1 0 0 0 0,0 0 0 0 0,1 0 1 0 0,-1 0-1 0 0,0 0 0 0 0,0 0 0 0 0,1 0 0 0 0,-1 0 1 0 0,0 1-1 0 0,1-1 0 0 0,-1 0 0 0 0,1 0 0 0 0,-1 1 1 0 0,0-1-1 0 0,1 1 0 0 0,-1-1 0 0 0,1 0 0 0 0,-1 1 0 0 0,1-1 1 0 0,-1 1-1 0 0,1-1 0 0 0,-1 1 0 0 0,1 0-13 0 0,-7 6 119 0 0,0 1 0 0 0,1 1 0 0 0,1-1-1 0 0,-1 1 1 0 0,1 0 0 0 0,-3 7-119 0 0,-19 33 369 0 0,-3-4 64 0 0,3 1 1 0 0,-13 32-434 0 0,37-72 11 0 0,-11 20 81 0 0,2 0 0 0 0,1 1 1 0 0,-2 12-93 0 0,4-8 22 0 0,2 0 0 0 0,1 1 0 0 0,1 0 0 0 0,2 0 0 0 0,0 23-22 0 0,4-47 43 0 0,-1 1 0 0 0,2 0 0 0 0,-1-1-1 0 0,1 1 1 0 0,0-1 0 0 0,1 1 0 0 0,0-1-1 0 0,0 0 1 0 0,1 0 0 0 0,0 0 0 0 0,0-1-1 0 0,1 1 1 0 0,0-1 0 0 0,0 0 0 0 0,1 0-1 0 0,0-1 1 0 0,3 3-43 0 0,-8-8-46 0 0,0-1 1 0 0,0 0-1 0 0,0 0 0 0 0,0 0 0 0 0,0 1 0 0 0,0-1 0 0 0,0 0 1 0 0,0 0-1 0 0,0-1 0 0 0,0 1 0 0 0,0 0 0 0 0,0 0 1 0 0,0 0-1 0 0,0-1 0 0 0,0 1 0 0 0,0 0 0 0 0,0-1 46 0 0,7-2-1877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4:5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4553 0 0,'-14'5'10215'0'0,"14"-4"-10218"0"0,1 0 0 0 0,0 0 0 0 0,0 0 0 0 0,-1 0 0 0 0,1 0 0 0 0,0 0 0 0 0,0 0-1 0 0,0 0 1 0 0,0-1 0 0 0,0 1 0 0 0,0 0 0 0 0,0-1 0 0 0,0 1 0 0 0,0 0-1 0 0,0-1 1 0 0,1 0 0 0 0,0 1 3 0 0,1 1-148 0 0,14 6-1116 0 0,2 0-2685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4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99 744 0 0,'0'0'523'0'0,"-10"0"10673"0"0,60-3-11073 0 0,1-2 0 0 0,-1-3 0 0 0,-1-2 0 0 0,9-4-123 0 0,-31 7 21 0 0,15-3-33 0 0,4-2 124 0 0,0 2 1 0 0,0 3 0 0 0,1 1-1 0 0,0 2 1 0 0,4 2-113 0 0,-30 3-1364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5:45.2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3 449 776 0 0,'-1'13'2288'0'0,"-1"23"-163"0"0,2-35-2019 0 0,0 0 0 0 0,0 0 1 0 0,0 0-1 0 0,1 0 0 0 0,-1 0 0 0 0,0 0 1 0 0,0 0-1 0 0,0 0 0 0 0,1 0 0 0 0,-1 0 1 0 0,0 0-1 0 0,1 0 0 0 0,-1 0 0 0 0,1 0 1 0 0,-1-1-1 0 0,1 1 0 0 0,0 0 0 0 0,-1 0 1 0 0,1 0-1 0 0,0-1 0 0 0,-1 1 0 0 0,1-1 1 0 0,0 1-1 0 0,0 0 0 0 0,0-1 0 0 0,0 1 1 0 0,0-1-107 0 0,10 2 153 0 0,-1-2 1 0 0,0 0 0 0 0,1 0-1 0 0,-1 0 1 0 0,1-2-1 0 0,-1 1 1 0 0,0-1 0 0 0,1-1-1 0 0,-1 0 1 0 0,7-3-154 0 0,44-9 24 0 0,-37 12-19 0 0,-1-2 0 0 0,1 0-1 0 0,-1-2 1 0 0,0 0 0 0 0,12-7-5 0 0,-31 13 9 0 0,-1-1 0 0 0,0 1 0 0 0,0 0-1 0 0,1 1 1 0 0,-1-1 0 0 0,0 1 0 0 0,1-1 0 0 0,-1 1 0 0 0,0 0-1 0 0,1 0 1 0 0,-1 1 0 0 0,0-1 0 0 0,1 1 0 0 0,-1-1-1 0 0,0 1 1 0 0,0 0 0 0 0,1 0 0 0 0,0 1-9 0 0,0 0 30 0 0,1 1 1 0 0,0 0 0 0 0,-1 0-1 0 0,1 0 1 0 0,-1 0-1 0 0,0 1 1 0 0,0-1-1 0 0,0 1 1 0 0,0 0-1 0 0,2 4-30 0 0,-2-3 31 0 0,2 1-1 0 0,-1-1 1 0 0,0 0 0 0 0,1-1-1 0 0,0 1 1 0 0,0-1 0 0 0,0 0-1 0 0,1 0 1 0 0,-1-1-1 0 0,1 0 1 0 0,0 0 0 0 0,0-1-1 0 0,0 0 1 0 0,0 0 0 0 0,0 0-1 0 0,1-1 1 0 0,-1 0-1 0 0,7-1-30 0 0,4 1 52 0 0,0-1 0 0 0,1-1-1 0 0,-1-1 1 0 0,0-1-1 0 0,0 0 1 0 0,0-2-1 0 0,2 0-51 0 0,-6 0 54 0 0,0-1 0 0 0,0-1-1 0 0,0 0 1 0 0,5-4-54 0 0,-11 6 4 0 0,0 0 0 0 0,1 0 0 0 0,0 0 0 0 0,0 1 0 0 0,0 1-1 0 0,0 0 1 0 0,0 0 0 0 0,1 1 0 0 0,0 0 0 0 0,-1 0 0 0 0,7 1-4 0 0,4 1 33 0 0,0 2 0 0 0,0 0 1 0 0,0 2-1 0 0,0 0 0 0 0,19 7-33 0 0,-30-9 10 0 0,0 0 0 0 0,1 0 0 0 0,0-1 0 0 0,-1 0-1 0 0,1 0 1 0 0,0-1 0 0 0,-1-1 0 0 0,8-1-10 0 0,9-2 26 0 0,0-2 1 0 0,12-5-27 0 0,0 0-33 0 0,-31 10 52 0 0,1-1 0 0 0,0 1 0 0 0,-1 0 0 0 0,1 1 0 0 0,0 0 0 0 0,0 0 0 0 0,-1 1 0 0 0,1-1 0 0 0,0 2 0 0 0,-1-1 0 0 0,1 1 0 0 0,2 1-19 0 0,12 6 128 0 0,0 0 1 0 0,-1 2-1 0 0,8 4-128 0 0,-12-5 122 0 0,1-1 0 0 0,0 0 0 0 0,1-2 0 0 0,15 5-122 0 0,-27-10 25 0 0,0-1-1 0 0,0 0 1 0 0,0 0 0 0 0,0-1 0 0 0,0 1 0 0 0,1-2 0 0 0,-1 1 0 0 0,0-1 0 0 0,0 0 0 0 0,0 0 0 0 0,0-1 0 0 0,-1 0 0 0 0,1 0 0 0 0,0-1 0 0 0,5-3-25 0 0,38-25 174 0 0,-41 24-136 0 0,0 0-1 0 0,1 1 1 0 0,0 0-1 0 0,0 1 0 0 0,1 0 1 0 0,4-1-38 0 0,-11 5 16 0 0,0 0 1 0 0,0 1 0 0 0,0-1-1 0 0,0 1 1 0 0,0-1 0 0 0,0 1-1 0 0,1 0 1 0 0,-1 1-1 0 0,0-1 1 0 0,0 1 0 0 0,0 0-1 0 0,0 0 1 0 0,0 0 0 0 0,0 1-17 0 0,8 2 34 0 0,-1 2 0 0 0,0-1 0 0 0,-1 2 0 0 0,1 0-34 0 0,-1-1 49 0 0,1 1 1 0 0,0-1-1 0 0,10 3-49 0 0,8 7 38 0 0,-28-15-26 0 0,1 1 0 0 0,0-1 0 0 0,0 1 0 0 0,0-1 0 0 0,0 0 0 0 0,0 0 0 0 0,0 0 0 0 0,0 0 0 0 0,1 0 0 0 0,-1 0 0 0 0,0 0 0 0 0,0-1 0 0 0,1 1 1 0 0,-1-1-1 0 0,0 0 0 0 0,1 0 0 0 0,-1 0 0 0 0,0 0 0 0 0,1 0 0 0 0,-1 0 0 0 0,1-1 0 0 0,-1 1 0 0 0,0-1 0 0 0,0 1 0 0 0,1-1 0 0 0,-1 0 0 0 0,0 0 0 0 0,0 0 0 0 0,1-1-12 0 0,3-1 7 0 0,0 0 0 0 0,1 0-1 0 0,-1 0 1 0 0,1 1 0 0 0,-1-1-1 0 0,1 2 1 0 0,0-1 0 0 0,0 1 0 0 0,0 0-1 0 0,0 0 1 0 0,-1 1 0 0 0,1 0 0 0 0,0 0-1 0 0,0 1 1 0 0,0 0 0 0 0,0 0-1 0 0,0 1 1 0 0,0-1 0 0 0,-1 1 0 0 0,1 1-1 0 0,1 0-6 0 0,-4-1 8 0 0,-1-1 0 0 0,1 0-1 0 0,-1 0 1 0 0,1 0-1 0 0,-1 0 1 0 0,1-1-1 0 0,-1 1 1 0 0,1-1-1 0 0,-1 0 1 0 0,1 0 0 0 0,0 0-1 0 0,2-1-7 0 0,2-1 8 0 0,-1 0-1 0 0,0-1 1 0 0,0 1-1 0 0,0-1 0 0 0,4-3-7 0 0,-3 3 0 0 0,0 1-1 0 0,0 0 1 0 0,1 0-1 0 0,-1 1 0 0 0,1 0 1 0 0,-1 0-1 0 0,1 1 0 0 0,0 0 1 0 0,-1 1-1 0 0,3 0 1 0 0,19 0-18 0 0,-17 0 27 0 0,-1 1 0 0 0,0 0 0 0 0,0 1 0 0 0,0 1 0 0 0,0-1-1 0 0,0 2-8 0 0,27 8-15 0 0,-34-12 37 0 0,64 15 32 0 0,-62-15-34 0 0,1 0 0 0 0,-1 0 0 0 0,1-1 1 0 0,-1 0-1 0 0,1 0 0 0 0,-1-1 0 0 0,1 0 0 0 0,1-1-20 0 0,3-2 42 0 0,-1-1 1 0 0,0-1-1 0 0,-1 0 0 0 0,0 0 1 0 0,1-1-1 0 0,-2 0 0 0 0,7-6-42 0 0,16-12 34 0 0,126-83 138 0 0,-104 60-170 0 0,-43 38 7 0 0,-1 0 0 0 0,-1-1-1 0 0,0 0 1 0 0,6-10-9 0 0,20-23 37 0 0,-20 23-24 0 0,-12 17-21 0 0,0 0 0 0 0,0 0 0 0 0,0 1 0 0 0,0-1 0 0 0,1 1 0 0 0,-1 0 1 0 0,3-3 7 0 0,3 0 4 0 0,-1-1 1 0 0,-1-1-1 0 0,1 1 0 0 0,2-5-4 0 0,0 0 0 0 0,-2 3 1 0 0,0 1 1 0 0,1 0-1 0 0,-1 0 1 0 0,2 1-1 0 0,-1 0 1 0 0,1 0-1 0 0,0 1 0 0 0,0 1 1 0 0,1-1-1 0 0,0 2 1 0 0,0 0-1 0 0,0 0 1 0 0,4-1-2 0 0,-4 3 0 0 0,0-1 0 0 0,-1-1 0 0 0,9-3 0 0 0,-2 0 2 0 0,-14 6 8 0 0,1-1 0 0 0,0 1 0 0 0,0 0 0 0 0,0 0 0 0 0,0 0-1 0 0,-1 0 1 0 0,1 1 0 0 0,0 0 0 0 0,1-1 0 0 0,-1 2 0 0 0,0-1-1 0 0,0 0 1 0 0,0 1 0 0 0,0 0 0 0 0,-1-1 0 0 0,1 2 0 0 0,0-1-1 0 0,0 0 1 0 0,0 1 0 0 0,-1 0 0 0 0,2 0-10 0 0,-4 0 15 0 0,0 0-1 0 0,0-1 1 0 0,0 1-1 0 0,0 0 1 0 0,0 0-1 0 0,0 0 1 0 0,0 0-1 0 0,0 1 1 0 0,-1-1-1 0 0,1 0-14 0 0,4 12 26 0 0,17 17 16 0 0,-17-25-38 0 0,0-1-1 0 0,-1 1 1 0 0,0 0-1 0 0,0 0 1 0 0,-1 1-1 0 0,0-1 0 0 0,1 2-3 0 0,24 92 90 0 0,-21-69-73 0 0,2-1 1 0 0,1 0-1 0 0,1 0 0 0 0,2-1-17 0 0,0 1-1 0 0,-2-1-1 0 0,-1 2 1 0 0,4 19 1 0 0,-3-9 30 0 0,10 22-30 0 0,-16-50 3 0 0,1 0-1 0 0,1 0 1 0 0,0 0-1 0 0,0-1 1 0 0,1 0-1 0 0,6 6-2 0 0,17 20-34 0 0,-19-22 41 0 0,1 0 0 0 0,0 0 0 0 0,1-2 0 0 0,6 4-7 0 0,-17-15-6 0 0,1-1 1 0 0,0 1 0 0 0,0-1-1 0 0,0-1 1 0 0,0 1-1 0 0,0 0 1 0 0,0-1 0 0 0,0 0-1 0 0,1 0 6 0 0,20 7 74 0 0,-6 1-87 0 0,-14-6 13 0 0,0 0 1 0 0,1-1-1 0 0,-1 0 0 0 0,1 0 1 0 0,0 0-1 0 0,0-1 0 0 0,4 1 0 0 0,1 0 3 0 0,-4-1 7 0 0,1 0 0 0 0,-1-1 1 0 0,0 0-1 0 0,0 0 0 0 0,3-1-10 0 0,-8 1 3 0 0,0-1-1 0 0,1 1 0 0 0,-1-1 1 0 0,0 0-1 0 0,1 0 1 0 0,-1 0-1 0 0,0 0 0 0 0,0 0 1 0 0,0 0-1 0 0,0-1 1 0 0,0 1-1 0 0,0-1 0 0 0,0 1 1 0 0,0-1-1 0 0,-1 0 1 0 0,1 0-1 0 0,0-1-2 0 0,53-58 91 0 0,-51 55-95 0 0,0 1-1 0 0,0 0 1 0 0,1 0 0 0 0,0 1 0 0 0,0-1-1 0 0,0 1 1 0 0,0 0 0 0 0,0 1 0 0 0,1-1-1 0 0,0 1 1 0 0,5-3 4 0 0,-7 4 8 0 0,0 0-1 0 0,-1-1 1 0 0,1 0 0 0 0,-1 0 0 0 0,0 0-1 0 0,0-1 1 0 0,0 1 0 0 0,0-1-1 0 0,0 0-7 0 0,14-15-14 0 0,11-14 13 0 0,-25 28 2 0 0,1 0 1 0 0,0 0 0 0 0,0 0 0 0 0,0 1 0 0 0,0-1-1 0 0,1 1 1 0 0,0 0 0 0 0,0 0 0 0 0,0 1 0 0 0,0 0-1 0 0,0-1-1 0 0,1 2 3 0 0,-2-1-1 0 0,1 0 1 0 0,0-1-1 0 0,-1 1 0 0 0,1-1 1 0 0,-1 0-1 0 0,0 0 0 0 0,0 0 1 0 0,0-2-3 0 0,5-8 28 0 0,-4 4-26 0 0,0 1 0 0 0,1 0 0 0 0,0 1 0 0 0,5-6-2 0 0,-10 13 3 0 0,0 0 0 0 0,-1 0 1 0 0,1 0-1 0 0,0 0 0 0 0,0 1 1 0 0,0-1-1 0 0,0 0 0 0 0,0 0 1 0 0,0 1-1 0 0,0-1 0 0 0,0 0 1 0 0,0 1-1 0 0,0-1 0 0 0,0 1 1 0 0,0 0-1 0 0,1-1 0 0 0,-1 1 1 0 0,0 0-1 0 0,0 0 0 0 0,0 0 1 0 0,1-1-1 0 0,-1 1 0 0 0,0 0 1 0 0,0 1-1 0 0,1-1 0 0 0,-1 0 1 0 0,0 0-1 0 0,0 0 0 0 0,0 1 1 0 0,0-1-1 0 0,1 1 0 0 0,-1-1 1 0 0,0 1-1 0 0,0-1 0 0 0,0 1 1 0 0,0 0-4 0 0,4 3 1 0 0,-1 0 1 0 0,0 1 0 0 0,-1 0 0 0 0,1-1-1 0 0,-1 1 1 0 0,0 0 0 0 0,1 2-2 0 0,-2-2 0 0 0,0-1 0 0 0,1 0 0 0 0,0 0 0 0 0,0 0 0 0 0,0 0 0 0 0,3 2 0 0 0,-5-5 4 0 0,0-1-1 0 0,0 1 1 0 0,0 0 0 0 0,0-1-1 0 0,0 1 1 0 0,0 0 0 0 0,1-1 0 0 0,-1 1-1 0 0,0-1 1 0 0,0 0 0 0 0,0 1 0 0 0,1-1-1 0 0,-1 0 1 0 0,0 0 0 0 0,1 0-1 0 0,-1 0 1 0 0,0 0 0 0 0,0 0 0 0 0,1 0-1 0 0,-1-1 1 0 0,0 1 0 0 0,0 0 0 0 0,1-1-1 0 0,-1 1 1 0 0,0 0 0 0 0,1-2-4 0 0,2 0-1 0 0,-1 0 1 0 0,0-1-1 0 0,0 1 1 0 0,0-1-1 0 0,0 0 1 0 0,0 0-1 0 0,1-2 1 0 0,0 1 2 0 0,0 1-1 0 0,0 0 1 0 0,0 0 0 0 0,1 0-1 0 0,-1 0 1 0 0,1 1-1 0 0,-1 0 1 0 0,1 0 0 0 0,0 0-1 0 0,0 0 1 0 0,3 0-2 0 0,57-12 14 0 0,-62 14-14 0 0,15-1 5 0 0,1 1 0 0 0,0 1 0 0 0,-1 0 0 0 0,1 1 0 0 0,-1 1 0 0 0,1 1 0 0 0,15 6-5 0 0,-20-6-1 0 0,2 0 5 0 0,-10-2 3 0 0,1 0-1 0 0,0 0 0 0 0,0-1 0 0 0,0 0 1 0 0,5 0-7 0 0,-10-1 1 0 0,0 0 1 0 0,-1 0-1 0 0,1 0 1 0 0,0 0 0 0 0,0 0-1 0 0,-1-1 1 0 0,1 1 0 0 0,-1-1-1 0 0,1 0 1 0 0,0 1 0 0 0,-1-1-1 0 0,1 0 1 0 0,-1 0 0 0 0,1 0-1 0 0,-1 0 1 0 0,0 0-1 0 0,1 0 1 0 0,-1 0 0 0 0,0 0-1 0 0,0-1 1 0 0,0 1 0 0 0,0 0-1 0 0,0-1 1 0 0,0 1 0 0 0,0-1-1 0 0,0 1-1 0 0,1-2-1 0 0,0 0 0 0 0,1 0 1 0 0,0 0-1 0 0,-1 1 0 0 0,1 0 0 0 0,0-1 0 0 0,0 1 0 0 0,0 0 0 0 0,1 0 0 0 0,-1 1 0 0 0,0-1 1 0 0,1 1-1 0 0,-1-1 0 0 0,1 1 0 0 0,-1 0 0 0 0,1 1 0 0 0,0-1 0 0 0,-1 0 0 0 0,1 1 0 0 0,0 0 1 0 0,-1 0-1 0 0,1 0 0 0 0,0 1 0 0 0,-1-1 0 0 0,1 1 0 0 0,0 0 0 0 0,2 0 1 0 0,2 2 0 0 0,0-1 0 0 0,-1 0 0 0 0,1 0 0 0 0,0-1 0 0 0,0 0 0 0 0,0-1 0 0 0,1 0 0 0 0,-1 0 0 0 0,0 0 0 0 0,0-1 0 0 0,0 0 0 0 0,0-1 0 0 0,1 0 0 0 0,39-5 3 0 0,-19 6-8 0 0,-13 0 23 0 0,0 0 1 0 0,0-1 0 0 0,-1 0-1 0 0,1-1 1 0 0,9-4-19 0 0,-17 5-8 0 0,0 0-1 0 0,1 0 1 0 0,-1 1 0 0 0,1 0 0 0 0,-1 1-1 0 0,1-1 1 0 0,-1 2 0 0 0,1-1 0 0 0,-1 1-1 0 0,7 2 9 0 0,1-1 7 0 0,1 0 0 0 0,0-1 1 0 0,0-1-1 0 0,0 0 0 0 0,-1-2 0 0 0,1 1 0 0 0,0-2 0 0 0,-1 0 0 0 0,11-5-7 0 0,-15 5 4 0 0,1-1 0 0 0,-1 1 0 0 0,1 1 0 0 0,0 0 0 0 0,0 1 0 0 0,0 0 0 0 0,0 1 0 0 0,0 1 0 0 0,0 0 0 0 0,0 0 0 0 0,-1 2 0 0 0,3 0-4 0 0,23 9 14 0 0,-26-8-5 0 0,0 0 1 0 0,0-1-1 0 0,0 0 1 0 0,1 0-1 0 0,-1-2 1 0 0,14 1-10 0 0,-22-2 8 0 0,0 0 0 0 0,0 0-1 0 0,0 0 1 0 0,0 1 0 0 0,-1 0 0 0 0,1-1 0 0 0,0 1-1 0 0,2 1-7 0 0,-4 0-2 0 0,0-1 0 0 0,1 0-1 0 0,-1 1 1 0 0,0-1 0 0 0,0 1-1 0 0,-1 0 1 0 0,1 0 0 0 0,0 0-1 0 0,0 0 1 0 0,-1 0 0 0 0,1 0-1 0 0,-1 0 1 0 0,1 1 2 0 0,-1-1 3 0 0,-1-1 1 0 0,1 1-1 0 0,0-1 1 0 0,0 1-1 0 0,1-1 1 0 0,-1 0-1 0 0,0 0 1 0 0,0 0-1 0 0,1 1 1 0 0,-1-1-1 0 0,0 0 1 0 0,1-1-1 0 0,-1 1 1 0 0,1 0-1 0 0,0 0 1 0 0,-1-1-1 0 0,1 1 1 0 0,-1 0-1 0 0,1-1 1 0 0,0 0-1 0 0,-1 1 1 0 0,1-1-1 0 0,0 0 1 0 0,0 0-1 0 0,-1 0 1 0 0,1 0-1 0 0,0 0 1 0 0,0-1-1 0 0,0 1-3 0 0,7-3 14 0 0,-1 1-1 0 0,0-1 1 0 0,0-1-1 0 0,0 0 0 0 0,6-3-13 0 0,-8 3 5 0 0,-1 1-1 0 0,1 0 1 0 0,-1 1-1 0 0,1 0 1 0 0,0-1-1 0 0,0 2 1 0 0,0-1-1 0 0,6 0-4 0 0,-4 2 17 0 0,1 1 1 0 0,0 1-1 0 0,0-1 0 0 0,-1 1 0 0 0,3 1-17 0 0,-3 0 17 0 0,0-1 0 0 0,1 0 0 0 0,0-1 0 0 0,-1 0 0 0 0,3 0-17 0 0,14-2 58 0 0,-8 1-19 0 0,-1 0 0 0 0,0 0-1 0 0,12 3-38 0 0,-19-1 19 0 0,-1-2 0 0 0,1 1-1 0 0,-1-1 1 0 0,0-1 0 0 0,1 1-1 0 0,-1-1 1 0 0,1-1 0 0 0,1 0-19 0 0,8-1 32 0 0,-3 2-3761 0 0,-13 1-1556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5:49.8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0 338 2048 0 0,'0'0'214'0'0,"0"0"63"0"0,0 0 199 0 0,0 0 146 0 0,0 0 70 0 0,0 0-17 0 0,0 0-106 0 0,0 0-1 0 0,0 0-64 0 0,0 0-15 0 0,0 0-53 0 0,0 0-46 0 0,0 0-24 0 0,0 0-61 0 0,0 0-47 0 0,0 0 6 0 0,0 0-46 0 0,0 0-70 0 0,0 0-34 0 0,0 0-33 0 0,0 0 27 0 0,0 0 23 0 0,0 0-3 0 0,0 0-8 0 0,31 16 1337 0 0,-28-13-1428 0 0,0-1 0 0 0,0 1-1 0 0,1-1 1 0 0,0 0-1 0 0,-1 0 1 0 0,1-1-1 0 0,0 1 1 0 0,0-1 0 0 0,0 0-1 0 0,0 0 1 0 0,0 0-1 0 0,0 0 1 0 0,0-1-1 0 0,0 1 1 0 0,0-1-1 0 0,0 0 1 0 0,2-1-29 0 0,14 0 36 0 0,-1-2-1 0 0,1 0 1 0 0,3-2-36 0 0,0 1 53 0 0,-10 0 30 0 0,1 0 0 0 0,-1 0 1 0 0,0-1-1 0 0,0-1-83 0 0,37-13 132 0 0,-41 18-100 0 0,0 0 0 0 0,0 1 0 0 0,0 0-1 0 0,0 0 1 0 0,0 0 0 0 0,0 1-1 0 0,0 1 1 0 0,0 0 0 0 0,0 0-1 0 0,6 3-31 0 0,41 7 89 0 0,-18-9-48 0 0,0-1 1 0 0,1-1 0 0 0,-1-2 0 0 0,1-2-42 0 0,-10-2 72 0 0,0-1 1 0 0,16-7-73 0 0,-16 5 151 0 0,0 1 0 0 0,7 1-151 0 0,-25 4 74 0 0,0 1 0 0 0,0 1 0 0 0,-1 0 0 0 0,1 0 1 0 0,0 1-1 0 0,0 1 0 0 0,0 0 0 0 0,0 1-74 0 0,34 9 294 0 0,-9-1-72 0 0,-1-3-1 0 0,5 0-221 0 0,-29-6 12 0 0,0-1 0 0 0,0 0-1 0 0,0-1 1 0 0,0 0 0 0 0,0-1-1 0 0,0 0 1 0 0,0-1 0 0 0,0 0 0 0 0,1-1-12 0 0,7-3 54 0 0,-1-2 0 0 0,12-6-54 0 0,-17 8 23 0 0,0 0 1 0 0,0 0-1 0 0,0 2 1 0 0,11-3-24 0 0,-19 6 17 0 0,1 0 1 0 0,0 0 0 0 0,-1 1-1 0 0,1 0 1 0 0,0 0 0 0 0,0 1-1 0 0,-1-1 1 0 0,1 1 0 0 0,-1 0-1 0 0,1 1 1 0 0,-1-1 0 0 0,1 1-1 0 0,-1 0 1 0 0,1 1-18 0 0,2 1 41 0 0,9 4 38 0 0,1 0 0 0 0,0-1 0 0 0,1-1 0 0 0,17 4-79 0 0,-30-9 15 0 0,0 0 0 0 0,0 0 0 0 0,0-1 0 0 0,0 0 0 0 0,0 0 0 0 0,0-1 0 0 0,0 0 0 0 0,0 0 1 0 0,0 0-1 0 0,0 0 0 0 0,-1-1 0 0 0,1 0 0 0 0,0-1 0 0 0,-1 1 0 0 0,1-1 0 0 0,-1 0 0 0 0,0 0 0 0 0,0-1-15 0 0,4-2 25 0 0,1 0 0 0 0,-1 0 0 0 0,1 1 0 0 0,0 0 0 0 0,0 0 0 0 0,1 1-1 0 0,-1 1 1 0 0,1 0 0 0 0,2 0-25 0 0,32-9 120 0 0,-29 8-105 0 0,1 0-1 0 0,-1 0 0 0 0,8 1-14 0 0,-17 2 4 0 0,0 1-1 0 0,0 0 1 0 0,0 1-1 0 0,-1 0 0 0 0,1 0 1 0 0,0 0-1 0 0,-1 1 1 0 0,1 0-1 0 0,0 0 1 0 0,3 2-4 0 0,6 3 10 0 0,3 2 33 0 0,0-2-1 0 0,0 0 1 0 0,11 2-43 0 0,-23-7 9 0 0,0-1 0 0 0,0 0 1 0 0,0 0-1 0 0,0-1 1 0 0,1 0-1 0 0,-1 0 0 0 0,0-1 1 0 0,0 0-1 0 0,0 0 1 0 0,-1-1-1 0 0,1 1 0 0 0,3-3-9 0 0,24-8 10 0 0,0 1-1 0 0,1 1 1 0 0,1 2 0 0 0,-1 2-1 0 0,14 0-9 0 0,-18 3 0 0 0,0-1-1 0 0,0-1 1 0 0,0-1-1 0 0,-1-2 0 0 0,0-1 1 0 0,0-1-1 0 0,13-8 1 0 0,-25 9 1 0 0,0 2 0 0 0,1 0 0 0 0,0 1 0 0 0,1 0 0 0 0,-1 2 0 0 0,1 0 0 0 0,0 2 0 0 0,0 0 0 0 0,0 1 0 0 0,0 1-1 0 0,0 1 1 0 0,0 0 0 0 0,15 4-1 0 0,5 0 12 0 0,0-2 0 0 0,9-1-12 0 0,-21-2-7 0 0,-1 1 0 0 0,1 1 0 0 0,-1 1 0 0 0,0 2 1 0 0,23 7 6 0 0,-33-7 12 0 0,-1-1 1 0 0,1 0-1 0 0,0-1 1 0 0,0-1-1 0 0,0-1 1 0 0,0 0-1 0 0,0-1 1 0 0,0-1-1 0 0,0 0 1 0 0,7-3-13 0 0,1-1 21 0 0,0-1 0 0 0,0-2 0 0 0,-1 0 0 0 0,0-2-1 0 0,-1-1 1 0 0,14-8-21 0 0,-28 15 2 0 0,1 1 0 0 0,-1-1-1 0 0,1 2 1 0 0,0-1 0 0 0,0 1-1 0 0,0 1 1 0 0,0 0 0 0 0,0 0 0 0 0,0 1-1 0 0,0 0 1 0 0,0 1 0 0 0,9 1-2 0 0,49 0 5 0 0,-55-3-9 0 0,1-1 0 0 0,-1-1 0 0 0,0-1 0 0 0,8-2 4 0 0,-9 2-3 0 0,1 0 0 0 0,0 1 1 0 0,0 1-1 0 0,2 0 3 0 0,-10 1 4 0 0,0 1 0 0 0,0 0 1 0 0,0 0-1 0 0,0 1 0 0 0,0 0 0 0 0,-1 0 0 0 0,1 0 1 0 0,0 0-1 0 0,0 1 0 0 0,-1 0 0 0 0,1 0 0 0 0,0 0 1 0 0,0 1-5 0 0,0 0-1 0 0,4 3 3 0 0,1 0 0 0 0,0-1 0 0 0,0 1 0 0 0,0-2 0 0 0,1 0 0 0 0,0 0 0 0 0,0-1 0 0 0,0 0 0 0 0,0-1 1 0 0,0 0-1 0 0,0-1 0 0 0,2 0-2 0 0,6-3 6 0 0,1 0 0 0 0,-1-2-1 0 0,-1 0 1 0 0,1-1 0 0 0,-1-1 0 0 0,0-1 0 0 0,0 0-6 0 0,45-15 13 0 0,-41 15-12 0 0,1 1 0 0 0,0 2 0 0 0,0 0-1 0 0,0 2 1 0 0,1 0 0 0 0,-1 1 0 0 0,0 2-1 0 0,1 0 1 0 0,5 3-1 0 0,-9-3 8 0 0,0-1 0 0 0,0-1-1 0 0,0 0 1 0 0,0-2 0 0 0,-1 0 0 0 0,1-1-1 0 0,-1-1 1 0 0,6-2-8 0 0,39-10-23 0 0,-59 16 24 0 0,0 0 0 0 0,-1 1 0 0 0,1-1 1 0 0,-1 1-1 0 0,1 0 0 0 0,0 0 0 0 0,-1 0 1 0 0,1 1-1 0 0,0-1 0 0 0,-1 1 0 0 0,1 0 1 0 0,-1 1-1 0 0,1-1-1 0 0,2 3-3 0 0,-1-1 1 0 0,0 1-1 0 0,0-1 1 0 0,-1 2-1 0 0,1-1 1 0 0,-1 1-1 0 0,0-1 1 0 0,1 3 2 0 0,-3-4 4 0 0,1 0 0 0 0,0 0 0 0 0,0 0-1 0 0,0-1 1 0 0,0 1 0 0 0,0-1 0 0 0,0 0 0 0 0,1 0 0 0 0,-1 0 0 0 0,1-1 0 0 0,0 0 0 0 0,-1 0 0 0 0,1 0 0 0 0,0 0 0 0 0,-1-1 0 0 0,5 1-4 0 0,8-2-10 0 0,1 0 0 0 0,-1-1 0 0 0,-1-1 0 0 0,4-1 10 0 0,29-4 93 0 0,-29 5-94 0 0,0-1 0 0 0,16-5 1 0 0,-18 3 4 0 0,0 2 0 0 0,1 0-1 0 0,5 1-3 0 0,-14 3 7 0 0,-1 0 0 0 0,1 1-1 0 0,-1 0 1 0 0,1 1 0 0 0,-1 0 0 0 0,0 1 0 0 0,0 0-1 0 0,0 0 1 0 0,0 1 0 0 0,1 0-7 0 0,2 2 10 0 0,1-2-1 0 0,0 1 1 0 0,-1-2 0 0 0,11 2-10 0 0,-10-4 1 0 0,0 0 1 0 0,0-2 0 0 0,0 1-1 0 0,-1-2 1 0 0,1 0-1 0 0,0 0 1 0 0,0-1 0 0 0,-1-1-1 0 0,7-2-1 0 0,44-11 3 0 0,-48 15 5 0 0,1 1 1 0 0,-1 0-1 0 0,1 1 0 0 0,0 1 0 0 0,5 1-8 0 0,33 1-12 0 0,-47-2 22 0 0,0 0 0 0 0,0 1 0 0 0,0 0 0 0 0,0 0 0 0 0,-1 0-1 0 0,1 1 1 0 0,-1 0 0 0 0,1 1-10 0 0,23 8 7 0 0,-23-9-208 0 0,1-1-1 0 0,0-1 1 0 0,-1 1 0 0 0,1-1 0 0 0,0-1 0 0 0,5 0 201 0 0,-7 0-1886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0:37.0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1 160 0 0,'0'0'44'0'0,"0"0"107"0"0,0 0 6 0 0,0 0-28 0 0,0 0-97 0 0,0 0-48 0 0,0 0 14 0 0,0 0 43 0 0,0 0-52 0 0,0 0-30 0 0,0 0-7 0 0,0 0 47 0 0,0 0 26 0 0,0 0 15 0 0,-12 2-121 0 0,11-2 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7:43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2518 360 0 0,'0'0'244'0'0,"0"0"-21"0"0,-5 17 1325 0 0,5-15-1471 0 0,0-1 0 0 0,0 0-1 0 0,0 1 1 0 0,0-1 0 0 0,0 0 0 0 0,1 1 0 0 0,-1-1-1 0 0,0 0 1 0 0,1 1 0 0 0,-1-1 0 0 0,1 0-1 0 0,-1 0 1 0 0,1 1 0 0 0,0-1 0 0 0,-1 0-1 0 0,1 0 1 0 0,0 0 0 0 0,0 0 0 0 0,0 0-1 0 0,0 0 1 0 0,0 0 0 0 0,0 0 0 0 0,0 0-1 0 0,0 0-76 0 0,2 0 43 0 0,-1 0 0 0 0,0-1-1 0 0,0 1 1 0 0,1 0 0 0 0,-1-1-1 0 0,1 1 1 0 0,-1-1 0 0 0,0 0-1 0 0,1 0 1 0 0,-1 0 0 0 0,1 0-1 0 0,-1 0 1 0 0,1 0-43 0 0,6-2 69 0 0,1 0-1 0 0,-1 0 1 0 0,0-1 0 0 0,0 0-1 0 0,0-1 1 0 0,6-3-69 0 0,0-1 24 0 0,0-1 1 0 0,-1 0-1 0 0,14-11-24 0 0,-25 17-11 0 0,4-4 17 0 0,0 1 0 0 0,1 1 1 0 0,0-1-1 0 0,-1 1 0 0 0,1 1 1 0 0,1 0-1 0 0,-1 0 0 0 0,1 0 0 0 0,6-1-6 0 0,16-6-28 0 0,-27 9 43 0 0,1 0 0 0 0,-1 0 0 0 0,1 0 0 0 0,-1 1 0 0 0,1 0 0 0 0,0 0 0 0 0,0 0 0 0 0,-1 0 0 0 0,2 1-15 0 0,2 0 129 0 0,1 1 0 0 0,-1 0 0 0 0,0 1 0 0 0,1-1 0 0 0,-1 1 0 0 0,0 1-1 0 0,0 0 1 0 0,0 0-129 0 0,61 33 791 0 0,-56-28-672 0 0,0 0-1 0 0,1-1 1 0 0,0-1-1 0 0,0 0 0 0 0,1-1 1 0 0,0 0-1 0 0,10 1-118 0 0,-18-5 55 0 0,0 0-1 0 0,0-1 0 0 0,-1 0 0 0 0,1 0 1 0 0,0-1-1 0 0,0 0 0 0 0,0 0 0 0 0,0 0 1 0 0,0-1-1 0 0,-1 0 0 0 0,1-1 1 0 0,-1 1-1 0 0,0-1 0 0 0,1 0 0 0 0,-1-1 1 0 0,4-3-55 0 0,-7 6 5 0 0,10-8 5 0 0,2 0 0 0 0,-1 1 0 0 0,1 0 0 0 0,0 2 0 0 0,1 0 0 0 0,6-2-10 0 0,12-5-20 0 0,-29 10 20 0 0,1 0 0 0 0,0 1 0 0 0,0 0 0 0 0,0 0 0 0 0,4-1 0 0 0,4 2 63 0 0,-1 0 0 0 0,0 0 0 0 0,1 1 0 0 0,-1 1 0 0 0,0 0 1 0 0,10 2-64 0 0,16 6 590 0 0,22 7-590 0 0,-14-3 199 0 0,-34-10-161 0 0,0-1 1 0 0,1 0-1 0 0,-1-1 0 0 0,0-1 1 0 0,0 0-1 0 0,1 0 0 0 0,-1-2-38 0 0,21-2 126 0 0,0-2-1 0 0,4-3-125 0 0,-11 2 50 0 0,15-3-46 0 0,38-5-4 0 0,-65 14 13 0 0,1 0 0 0 0,-1 0-1 0 0,1 2 1 0 0,-1 0-1 0 0,1 1 1 0 0,-1 0 0 0 0,2 1-13 0 0,17 7 81 0 0,-1 1 0 0 0,5 3-81 0 0,22 8 72 0 0,-38-16-29 0 0,1-1 0 0 0,0-1 1 0 0,0-1-1 0 0,0-1 0 0 0,1-1 0 0 0,-1-1 0 0 0,11-2-43 0 0,-21 1 55 0 0,-1-1 0 0 0,0-1 1 0 0,11-3-56 0 0,-17 3 1 0 0,0 1-1 0 0,1 0 1 0 0,-1 0 0 0 0,1 1 0 0 0,-1 0-1 0 0,1 0 1 0 0,-1 0 0 0 0,1 1 0 0 0,0 0-1 0 0,-1 1 1 0 0,1-1 0 0 0,-1 1 0 0 0,1 0-1 0 0,-1 1 1 0 0,4 1-1 0 0,2 2 30 0 0,0-1 0 0 0,0 0 0 0 0,0-1 0 0 0,1 0 0 0 0,-1-1 0 0 0,1-1 0 0 0,-1 0-1 0 0,1 0 1 0 0,5-1-30 0 0,-8-1 29 0 0,-1 0 0 0 0,1 0 0 0 0,-1-1 0 0 0,0 0-1 0 0,0-1 1 0 0,0 0 0 0 0,0 0 0 0 0,0-1 0 0 0,0 0-1 0 0,-1-1 1 0 0,0 0 0 0 0,7-5-29 0 0,-6 2 47 0 0,-1 0 1 0 0,-1-1-1 0 0,1 1 0 0 0,-1-1 1 0 0,-1-1-1 0 0,0 1 1 0 0,0-1-1 0 0,-1 0 0 0 0,0-1 1 0 0,1-4-48 0 0,-6 15 1 0 0,18-35 84 0 0,-11 22-34 0 0,0 0 1 0 0,-1-1-1 0 0,0 0 1 0 0,-1 0-1 0 0,-1-1 1 0 0,0 1-1 0 0,-1-3-51 0 0,18-132 63 0 0,11-18-63 0 0,-19 111 41 0 0,18-92 36 0 0,-19 71-44 0 0,-5 26-18 0 0,1 1 0 0 0,3 0 1 0 0,2 0-1 0 0,8-14-15 0 0,-10 36 20 0 0,-1 5-12 0 0,-1 0 1 0 0,-1 0-1 0 0,-1-1 0 0 0,2-16-8 0 0,-3 11 7 0 0,1 0 0 0 0,1 1 0 0 0,1 0 0 0 0,5-7-7 0 0,29-75-44 0 0,-39 103 40 0 0,1-1 0 0 0,-1 1-1 0 0,1 0 1 0 0,1 1 0 0 0,-1-1-1 0 0,1 1 1 0 0,0 0 0 0 0,5-4 4 0 0,-4 5-5 0 0,0 0 0 0 0,0 1 0 0 0,1 0 0 0 0,-1 0 0 0 0,1 0 0 0 0,0 1 0 0 0,0 0 0 0 0,5 0 5 0 0,-11 2-1 0 0,1 1 0 0 0,-1 0 0 0 0,0 1 1 0 0,0-1-1 0 0,1 0 0 0 0,-1 1 1 0 0,0-1-1 0 0,1 1 0 0 0,-1 0 1 0 0,0 0-1 0 0,0 0 0 0 0,0 0 1 0 0,0 0-1 0 0,0 0 0 0 0,0 0 1 0 0,0 1-1 0 0,0-1 0 0 0,-1 1 1 0 0,1 0-1 0 0,0-1 0 0 0,-1 1 0 0 0,1 0 1 0 0,-1 0-1 0 0,0 0 0 0 0,0 0 1 0 0,0 0-1 0 0,0 0 0 0 0,0 0 1 0 0,0 0-1 0 0,0 2 1 0 0,4 9 4 0 0,-1 1 1 0 0,0 0-1 0 0,-1 0 1 0 0,1 9-5 0 0,-2-10-15 0 0,-1-9 24 0 0,0 6 5 0 0,1 0 1 0 0,0 0-1 0 0,1-1 0 0 0,0 1 1 0 0,1 0-1 0 0,0 0-14 0 0,2 4 18 0 0,-2 1 0 0 0,0 0 1 0 0,-1 0-1 0 0,0 1 0 0 0,-1-1 0 0 0,-1 1 0 0 0,-1-1 1 0 0,0 1-1 0 0,-1 7-18 0 0,2 51 53 0 0,2-33-45 0 0,-1-5 17 0 0,1-1 0 0 0,2 0 0 0 0,2 0 0 0 0,7 25-25 0 0,-13-58-1 0 0,0 0-1 0 0,-1 0 1 0 0,1-1-1 0 0,0 1 0 0 0,0 0 1 0 0,0 0-1 0 0,0 0 1 0 0,0-1-1 0 0,0 1 1 0 0,1-1-1 0 0,-1 1 0 0 0,0-1 1 0 0,2 2 1 0 0,0-1-18 0 0,4 10 72 0 0,-6-11-51 0 0,-1 0-1 0 0,1 1 0 0 0,-1-1 1 0 0,1 0-1 0 0,0 0 1 0 0,-1 0-1 0 0,1 0 0 0 0,0 0 1 0 0,0 0-1 0 0,0-1 1 0 0,0 1-1 0 0,0 0 0 0 0,0 0 1 0 0,0 0-1 0 0,1 0-2 0 0,33 21-2 0 0,-24-11 36 0 0,15 15 108 0 0,-25-25-139 0 0,0-1 0 0 0,-1 1 0 0 0,1-1 0 0 0,0 1 0 0 0,0-1 0 0 0,0 1 0 0 0,0-1 0 0 0,0 0 0 0 0,-1 1 0 0 0,1-1 0 0 0,0 0-1 0 0,0 0 1 0 0,0 0 0 0 0,0 0 0 0 0,0 0 0 0 0,0 0 0 0 0,0 0 0 0 0,0 0 0 0 0,0 0 0 0 0,0 0 0 0 0,0 0 0 0 0,-1 0 0 0 0,1-1 0 0 0,0 1 0 0 0,0 0-1 0 0,0-1 1 0 0,0 1 0 0 0,0-1 0 0 0,-1 1 0 0 0,1-1 0 0 0,0 1 0 0 0,0-1 0 0 0,0 0-3 0 0,1-3 7 0 0,0 0 1 0 0,0 1-1 0 0,0-1 0 0 0,0 0 1 0 0,-1 0-1 0 0,0 0 0 0 0,0-1 1 0 0,0 1-1 0 0,0 0 0 0 0,0 0 1 0 0,-1 0-1 0 0,0-1-7 0 0,4-17 17 0 0,20-69 2 0 0,-7 26 72 0 0,6-38-91 0 0,-22 96 24 0 0,1-1 0 0 0,1 1 0 0 0,-1 0 0 0 0,3-4-24 0 0,9-28-31 0 0,-3-20 10 0 0,3-18 44 0 0,3 0 0 0 0,25-65-23 0 0,-18 75 34 0 0,-2-2 0 0 0,11-64-34 0 0,-24 73-4 0 0,-3 21 44 0 0,2 0-1 0 0,10-32-39 0 0,-14 61-9 0 0,-1 2 0 0 0,2-1 1 0 0,-1 0-1 0 0,2 1 0 0 0,-1 0 0 0 0,1 0 0 0 0,2-3 9 0 0,11-14-49 0 0,-15 19 54 0 0,1 1 0 0 0,-1 0 0 0 0,1 0-1 0 0,0 0 1 0 0,0 1 0 0 0,1-1 0 0 0,2 0-5 0 0,55-38 13 0 0,-46 34 6 0 0,0 1 0 0 0,0 0 0 0 0,8-1-19 0 0,-2 0 12 0 0,-14 6 4 0 0,0 1-1 0 0,1-1 1 0 0,-1 1-1 0 0,4 1-15 0 0,-4-1 1 0 0,0 1-1 0 0,1-1 1 0 0,-1-1-1 0 0,8-2 0 0 0,-8 1 1 0 0,0 2 0 0 0,0-1 0 0 0,1 1 0 0 0,-1 1 0 0 0,1 0 0 0 0,-1 0-1 0 0,1 1 1 0 0,0 0 0 0 0,-1 0 0 0 0,1 1 0 0 0,-1 0 0 0 0,1 1-1 0 0,-1 0 1 0 0,0 1 0 0 0,1 0 0 0 0,6 4-1 0 0,14 6 0 0 0,-1 1 0 0 0,-1 2 0 0 0,0 0 0 0 0,8 9 0 0 0,19 15 50 0 0,-46-33-31 0 0,-1-1-1 0 0,1 0 1 0 0,1 0-1 0 0,-1-1 1 0 0,1-1-1 0 0,-1 1 1 0 0,1-2-1 0 0,7 3-18 0 0,-14-6 8 0 0,0 1 0 0 0,0-1 0 0 0,0 0-1 0 0,1 0 1 0 0,-1 0 0 0 0,0-1 0 0 0,0 1-1 0 0,0-1 1 0 0,0 0 0 0 0,0 1 0 0 0,-1-1-1 0 0,1-1 1 0 0,0 1 0 0 0,0 0 0 0 0,0-1-1 0 0,1 0-7 0 0,5-5 21 0 0,-1 1 0 0 0,1-2 0 0 0,-1 1 0 0 0,0-2-21 0 0,-2 3-1 0 0,0 0 0 0 0,0 0 0 0 0,1 1 0 0 0,-1 0 1 0 0,1 0-1 0 0,0 1 0 0 0,3-2 1 0 0,2 1 6 0 0,-6 1-8 0 0,1 1-1 0 0,0 0 0 0 0,0 0 0 0 0,0 1 0 0 0,0 0 0 0 0,0 0 0 0 0,1 1 1 0 0,-1 0-1 0 0,1 0 0 0 0,-1 1 0 0 0,1 0 0 0 0,-1 0 0 0 0,7 1 3 0 0,21 6 13 0 0,-12-2-9 0 0,-1-2-1 0 0,0 0 1 0 0,9-1-4 0 0,-24-1 4 0 0,0-2 0 0 0,0 1 1 0 0,0-1-1 0 0,0 0 0 0 0,0-1 0 0 0,0 1 1 0 0,0-1-1 0 0,0-1 0 0 0,-1 1 0 0 0,1-1 1 0 0,-1 0-1 0 0,5-3-4 0 0,4-5-8 0 0,0 0 0 0 0,-1 0 0 0 0,8-9 8 0 0,-16 14 1 0 0,0 1 0 0 0,0 0 0 0 0,1 0 0 0 0,0 0 0 0 0,0 1 0 0 0,0 0 0 0 0,0 0 0 0 0,1 0 0 0 0,0 1 0 0 0,0 1 0 0 0,0-1 0 0 0,0 1 0 0 0,0 0 0 0 0,0 1 0 0 0,2 0-1 0 0,-5 0-4 0 0,-1 0 0 0 0,1 0 0 0 0,0 0 0 0 0,-1 0 0 0 0,1-1 0 0 0,1-1 4 0 0,-2 1 2 0 0,1 0 1 0 0,0 1-1 0 0,-1-1 1 0 0,1 1-1 0 0,0 0 0 0 0,0 1 1 0 0,1-1-3 0 0,5 1 2 0 0,1 2 0 0 0,-1-1 0 0 0,0 1 0 0 0,0 1 0 0 0,0 0 0 0 0,0 0 0 0 0,0 1 0 0 0,-1 0 0 0 0,5 3-2 0 0,2 1 10 0 0,1-1-1 0 0,12 2-9 0 0,-23-7-6 0 0,0-1-1 0 0,0 0 0 0 0,-1 0 0 0 0,1 0 0 0 0,0-1 0 0 0,0 0 1 0 0,0-1-1 0 0,0 0 0 0 0,3 0 7 0 0,21-7 8 0 0,0-1 0 0 0,18-9-8 0 0,42-12 41 0 0,-78 27-45 0 0,-1 0 0 0 0,1 1 0 0 0,0 1-1 0 0,0 0 1 0 0,0 0 0 0 0,5 2 4 0 0,-9 0 1 0 0,1 1 0 0 0,-1 0 1 0 0,1 1-1 0 0,-1 0 0 0 0,0 1 0 0 0,5 2-1 0 0,-6-2 9 0 0,1 0 1 0 0,-1-1-1 0 0,0 0 0 0 0,1-1 0 0 0,0 0 0 0 0,0 0 0 0 0,0-1 0 0 0,3 0-9 0 0,-5-1-2 0 0,137-4 7 0 0,-118 2 3 0 0,0-2 0 0 0,0 0 1 0 0,0-2-1 0 0,12-5-8 0 0,99-23-1913 0 0,-122 30-222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7:55.9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2595 4169 0 0,'-12'0'2391'0'0,"20"-1"-2352"0"0,-1 0-1 0 0,1-1 1 0 0,-1 0 0 0 0,0 0-1 0 0,0-1 1 0 0,0 0 0 0 0,0 0-1 0 0,0-1 1 0 0,1-1-39 0 0,30-12-68 0 0,-20 11 54 0 0,0 1 0 0 0,0 1-1 0 0,1 1 1 0 0,-1 0 0 0 0,1 2 0 0 0,5 0 14 0 0,36 2 74 0 0,20 4-74 0 0,-34-2 44 0 0,0-1 0 0 0,38-4-44 0 0,106-9 178 0 0,31 9-178 0 0,-208 0 46 0 0,-1 1 1 0 0,1-1 0 0 0,0-1-1 0 0,-1-1 1 0 0,0 1-1 0 0,0-2 1 0 0,4-1-47 0 0,-1-1 0 0 0,1 2 1 0 0,0 0-1 0 0,0 1 1 0 0,1 1-1 0 0,18 0 17 0 0,1 1 1 0 0,-1 3-1 0 0,1 1 1 0 0,-1 1-1 0 0,18 5-17 0 0,-27-4 120 0 0,-14-3-77 0 0,-1-1 0 0 0,1 1 1 0 0,-1-2-1 0 0,1 0 1 0 0,-1 0-1 0 0,1-1 1 0 0,0 0-44 0 0,20-7 138 0 0,24-9-138 0 0,-37 11 5 0 0,0 0 1 0 0,1 1 0 0 0,0 2-1 0 0,0 0 1 0 0,0 1 0 0 0,16-1-6 0 0,-20 4 8 0 0,0 1 0 0 0,-1 0 1 0 0,1 1-1 0 0,0 1 0 0 0,0 0 0 0 0,-1 1 1 0 0,0 1-1 0 0,0 0 0 0 0,0 1 0 0 0,8 5-8 0 0,-16-7 25 0 0,0 0 0 0 0,1-1 0 0 0,0 0 0 0 0,0 0-1 0 0,0 0 1 0 0,0-1 0 0 0,0-1 0 0 0,0 1-1 0 0,0-1 1 0 0,1 0 0 0 0,-1-1 0 0 0,0 0 0 0 0,1-1-1 0 0,-1 1 1 0 0,0-2 0 0 0,1 1 0 0 0,-1-1-1 0 0,0 0 1 0 0,8-4-25 0 0,16-7 47 0 0,2 1 22 0 0,-1-3 1 0 0,0 0 0 0 0,3-5-70 0 0,-27 13 22 0 0,-1 0-1 0 0,0 0 1 0 0,0-1-1 0 0,0 0 1 0 0,-1 0 0 0 0,0-1-1 0 0,5-9-21 0 0,14-16 47 0 0,-12 16 21 0 0,-1-1 0 0 0,-1 0 1 0 0,0-1-1 0 0,6-17-68 0 0,34-88 358 0 0,-26 57-13 0 0,5 0 391 0 0,35-55-736 0 0,-2 4 125 0 0,-15 7 106 0 0,-38 80 213 0 0,-2-1 0 0 0,0 0 0 0 0,-3 0 0 0 0,1-7-444 0 0,1-8 563 0 0,8-24-563 0 0,17-39 145 0 0,6 0-1 0 0,4 3 1 0 0,43-74-145 0 0,-50 123-9 0 0,-26 45 9 0 0,-1 0-1 0 0,-1 0 1 0 0,0-1-1 0 0,-1 0 1 0 0,4-13 0 0 0,23-67 27 0 0,-17 50 21 0 0,8-34-48 0 0,-23 71 14 0 0,1 1 0 0 0,0-1-1 0 0,1 1 1 0 0,3-7-14 0 0,12-24-37 0 0,-13 22 19 0 0,0 1 0 0 0,1-1 0 0 0,1 1 0 0 0,1 1 0 0 0,0 0 0 0 0,5-6 18 0 0,-8 13 12 0 0,1 1 0 0 0,0 0-1 0 0,0 0 1 0 0,1-1-12 0 0,9-7-41 0 0,-7 7 39 0 0,0 0 0 0 0,0 0 0 0 0,1 1 0 0 0,0 1 0 0 0,0 0 0 0 0,11-3 2 0 0,27-14-84 0 0,-42 19 79 0 0,1 0-1 0 0,-1 0 1 0 0,1 1 0 0 0,0 0 0 0 0,0 0 0 0 0,0 1 0 0 0,0 0 0 0 0,0 0 0 0 0,0 1 0 0 0,5 1 5 0 0,19 1-3 0 0,0 1 1 0 0,3 3 2 0 0,24 2 13 0 0,23-3 28 0 0,82-8-41 0 0,-70 0 27 0 0,23 6-27 0 0,-49 7-1 0 0,-58-7 14 0 0,1-1 0 0 0,0 0 0 0 0,0-1 0 0 0,0 0 1 0 0,1 0-1 0 0,-1-2 0 0 0,0 1 0 0 0,0-1 0 0 0,0-1 1 0 0,7-1-14 0 0,-2-2-10 0 0,0 0 1 0 0,0 1 0 0 0,0 1 0 0 0,0 1-1 0 0,1 1 1 0 0,-1 0 0 0 0,0 1 0 0 0,1 0-1 0 0,-1 1 1 0 0,1 1 0 0 0,-1 1 0 0 0,0 0 0 0 0,0 2-1 0 0,7 2 10 0 0,-7 0 9 0 0,1-2 0 0 0,-1 1 0 0 0,1-2 0 0 0,0 0-1 0 0,0-1 1 0 0,0-1 0 0 0,1 0 0 0 0,-1-2 0 0 0,1 0 0 0 0,-1 0-1 0 0,0-2 1 0 0,1 0 0 0 0,15-5-9 0 0,2 0-13 0 0,1 2 1 0 0,0 1-1 0 0,0 2 1 0 0,18 1 12 0 0,21-1-13 0 0,-54-1 13 0 0,1 0-1 0 0,-1-2 1 0 0,0 0-1 0 0,0-1 0 0 0,10-6 1 0 0,-8 4-4 0 0,1 0 0 0 0,0 2-1 0 0,23-4 5 0 0,30-5 49 0 0,-57 10-51 0 0,0 1 1 0 0,0 1 0 0 0,0 1 0 0 0,0 0 0 0 0,7 2 1 0 0,-17 1-2 0 0,1 2 1 0 0,-1-1 0 0 0,1 1-1 0 0,-1 1 1 0 0,0 0-1 0 0,0 1 1 0 0,-1-1-1 0 0,1 2 1 0 0,7 5 1 0 0,-4-3 9 0 0,-1-1 1 0 0,1 0-1 0 0,0-1 1 0 0,1-1 0 0 0,3 1-10 0 0,4-2 1 0 0,0 0 1 0 0,0-2-1 0 0,1-1 1 0 0,-1 0-1 0 0,1-2 1 0 0,-1 0-1 0 0,10-3-1 0 0,-3-1-13 0 0,0-2-1 0 0,6-3 14 0 0,5 0-2435 0 0,-26 6-1089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2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 3393 0 0,'0'0'234'0'0,"-5"-5"4675"0"0,-12-15 955 0 0,22 29-5600 0 0,-1-1-1 0 0,0 1 0 0 0,-1 1 0 0 0,1 2-263 0 0,24 57-32 0 0,-22-56 32 0 0,43 78 188 0 0,3-2 1 0 0,4-3-1 0 0,15 14-188 0 0,32 40 514 0 0,-82-122-335 0 0,-10-13-2834 0 0,-8-3 129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2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 1328 0 0,'0'0'643'0'0,"-1"-1"3955"0"0,-7-5-1164 0 0,9 72 977 0 0,4 147-4101 0 0,-5-207-422 0 0,0-5-95 0 0,0 0 0 0 0,-1 0 0 0 0,1 0 0 0 0,0-1-1 0 0,0 1 1 0 0,0 0 0 0 0,1 0 0 0 0,-1 0 0 0 0,0 0 0 0 0,0 0 0 0 0,0 0 0 0 0,1-1 0 0 0,-1 1 0 0 0,0 0 0 0 0,1 0-1 0 0,-1 0 208 0 0,1 0-3256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2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5001 0 0,'0'0'409'0'0,"-11"2"7366"0"0,14 0-7610 0 0,1 1-1 0 0,0-1 1 0 0,0 0-1 0 0,0 0 1 0 0,1 0-1 0 0,-1-1 0 0 0,0 0 1 0 0,2 1-165 0 0,12 4 269 0 0,77 31 626 0 0,56 11-895 0 0,-135-44-1225 0 0,-15-4-284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2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5217 0 0,'0'0'1003'0'0,"-5"3"6141"0"0,11 13-6402 0 0,1-1 0 0 0,1 1 0 0 0,1-2 0 0 0,0 1-742 0 0,16 27 621 0 0,10 36-61 0 0,-23-49-266 0 0,1-1 1 0 0,1-1-1 0 0,6 8-294 0 0,-20-34-43 0 0,0-1 0 0 0,0 0-1 0 0,1 1 1 0 0,-1-1 0 0 0,0 0 0 0 0,0 1-1 0 0,0-1 1 0 0,1 0 0 0 0,-1 0 0 0 0,0 1 0 0 0,0-1-1 0 0,1 0 1 0 0,-1 0 0 0 0,0 0 0 0 0,0 1 0 0 0,1-1-1 0 0,-1 0 1 0 0,0 0 0 0 0,1 0 0 0 0,-1 0 0 0 0,0 0-1 0 0,1 1 1 0 0,-1-1 0 0 0,0 0 0 0 0,1 0 0 0 0,-1 0-1 0 0,0 0 1 0 0,1 0 0 0 0,-1 0 0 0 0,0 0 0 0 0,1 0-1 0 0,-1 0 1 0 0,0 0 0 0 0,1-1 0 0 0,-1 1 0 0 0,0 0-1 0 0,1 0 1 0 0,-1 0 0 0 0,0 0 0 0 0,1 0 0 0 0,-1-1-1 0 0,0 1 1 0 0,1 0 0 0 0,-1 0 0 0 0,0 0 0 0 0,0-1-1 0 0,0 1 1 0 0,1 0 0 0 0,-1 0 0 0 0,0-1 0 0 0,0 1-1 0 0,0 0 1 0 0,1-1 0 0 0,-1 1 0 0 0,0 0 0 0 0,0-1-1 0 0,0 1 1 0 0,0 0 0 0 0,0-1 0 0 0,0 1-1 0 0,0 0 1 0 0,0-1 43 0 0,8-23-4702 0 0,-7 21 4008 0 0,4-18-3946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2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 6505 0 0,'0'0'530'0'0,"-5"-1"5532"0"0,-4-1-3281 0 0,12 1-2775 0 0,0-1 0 0 0,1 1 0 0 0,-1 0 0 0 0,1 0 0 0 0,0 0 0 0 0,-1 0 0 0 0,1 0 0 0 0,0 1 0 0 0,0 0 0 0 0,-1 0 0 0 0,3 0-6 0 0,6-1 3 0 0,68-1 90 0 0,-50 2-33 0 0,0-2-1 0 0,2 0-59 0 0,-27 1 23 0 0,-1 0-1 0 0,1 1 1 0 0,0 0-1 0 0,-1 0 1 0 0,1 0-1 0 0,-1 1 0 0 0,1-1 1 0 0,1 2-23 0 0,-5-2 20 0 0,0 0-1 0 0,0 0 1 0 0,-1 1-1 0 0,1-1 1 0 0,0 0 0 0 0,-1 1-1 0 0,1-1 1 0 0,-1 1-1 0 0,1-1 1 0 0,0 0 0 0 0,-1 1-1 0 0,1-1 1 0 0,-1 1-1 0 0,1 0 1 0 0,-1-1 0 0 0,0 1-1 0 0,1-1 1 0 0,-1 1 0 0 0,1 0-1 0 0,-1-1 1 0 0,0 2-20 0 0,0-1 31 0 0,1 0 0 0 0,-1 1 0 0 0,0-1 0 0 0,0 0 0 0 0,-1 1 0 0 0,1-1 0 0 0,0 0 0 0 0,0 1 0 0 0,-1-1 0 0 0,1 0-1 0 0,-1 0 1 0 0,1 1 0 0 0,-1-1 0 0 0,1 0 0 0 0,-1 0 0 0 0,0 1-31 0 0,-34 47 428 0 0,25-38-389 0 0,2 0 1 0 0,0 1 0 0 0,0 0 0 0 0,-3 9-40 0 0,5-5 27 0 0,0 0 1 0 0,1 1-1 0 0,-2 16-27 0 0,4-18 83 0 0,-1 1 0 0 0,0-1 0 0 0,-1-1 0 0 0,-5 12-83 0 0,4-19 434 0 0,6-7-492 0 0,0 0-1 0 0,0 0 1 0 0,0 0 0 0 0,0 0 0 0 0,0 0 0 0 0,0 0-1 0 0,0 0 1 0 0,0 1 0 0 0,0-1 0 0 0,0 0 0 0 0,0 0-1 0 0,0 0 1 0 0,0 0 0 0 0,0 0 0 0 0,0 0 0 0 0,0 0-1 0 0,-1 0 1 0 0,1 0 0 0 0,0 0 0 0 0,0 0 0 0 0,0 0-1 0 0,0 1 1 0 0,0-1 0 0 0,0 0 0 0 0,0 0 0 0 0,0 0-1 0 0,0 0 1 0 0,-1 0 0 0 0,1 0 0 0 0,0 0 0 0 0,0 0-1 0 0,0 0 1 0 0,0 0 0 0 0,0 0 0 0 0,0 0 0 0 0,0 0-1 0 0,0 0 1 0 0,-1 0 0 0 0,1 0 0 0 0,0 0 0 0 0,0 0-1 0 0,0 0 1 0 0,0 0 0 0 0,0 0 0 0 0,0-1 0 0 0,0 1-1 0 0,0 0 1 0 0,0 0 0 0 0,-1 0 0 0 0,1 0 0 0 0,0 0-1 0 0,0 0 1 0 0,0 0 0 0 0,0 0 0 0 0,0 0 0 0 0,0 0-1 0 0,0 0 1 0 0,0 0 0 0 0,0-1 0 0 0,0 1 0 0 0,0 0-1 0 0,0 0 1 0 0,0 0 0 0 0,0 0 0 0 0,0 0 0 0 0,0 0-1 0 0,0 0 1 0 0,0 0 58 0 0,0-3-3049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2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90 3561 0 0,'0'0'721'0'0,"0"0"435"0"0,-3-7 5984 0 0,-2-10-6208 0 0,2 11-697 0 0,1 0 1 0 0,-1 0-1 0 0,-1 1 1 0 0,1-1 0 0 0,-1 1-1 0 0,1 0 1 0 0,-2 0-1 0 0,-1-2-235 0 0,5 6 25 0 0,-1-1 0 0 0,0 1-1 0 0,1 0 1 0 0,-1-1 0 0 0,0 1-1 0 0,1 0 1 0 0,-1 0 0 0 0,0 0-1 0 0,0 1 1 0 0,0-1 0 0 0,0 0-1 0 0,0 1 1 0 0,0-1 0 0 0,0 1-1 0 0,0 0 1 0 0,0-1 0 0 0,0 1-1 0 0,0 0 1 0 0,0 0 0 0 0,0 1-1 0 0,0-1 1 0 0,0 0 0 0 0,0 1-1 0 0,0-1 1 0 0,0 1-1 0 0,0 0 1 0 0,0-1 0 0 0,0 1-25 0 0,-3 2 8 0 0,1 0 1 0 0,0 0-1 0 0,0 0 1 0 0,0 0-1 0 0,0 1 1 0 0,1-1-1 0 0,0 1 1 0 0,-1 0-1 0 0,1 0 1 0 0,0 0-1 0 0,1 1 1 0 0,-1-1-1 0 0,1 0 1 0 0,-2 5-9 0 0,-4 13 66 0 0,0 0-1 0 0,-3 16-65 0 0,6-21 32 0 0,-4 25 19 0 0,8-31-41 0 0,-1-1 0 0 0,-1 0-1 0 0,1 0 1 0 0,-2 0-1 0 0,-1 2-9 0 0,3-8 5 0 0,0 1 0 0 0,1-1 0 0 0,-1 0 0 0 0,1 0 0 0 0,0 1 0 0 0,0-1 0 0 0,0 1 0 0 0,1-1 0 0 0,-1 1 0 0 0,1-1 0 0 0,0 1-1 0 0,1-1 1 0 0,-1 1 0 0 0,1 0 0 0 0,0-1 0 0 0,0 0 0 0 0,1 4-5 0 0,-1-7 10 0 0,0 1 0 0 0,0-1 1 0 0,1 0-1 0 0,-1 1 0 0 0,1-1 0 0 0,-1 0 0 0 0,1 0 0 0 0,-1 0 0 0 0,1 0 0 0 0,-1 0 0 0 0,1 0 1 0 0,0-1-1 0 0,0 1 0 0 0,-1 0 0 0 0,1-1 0 0 0,0 1 0 0 0,0-1 0 0 0,0 0 0 0 0,0 0 1 0 0,0 0-1 0 0,0 0-10 0 0,3 1 19 0 0,-1-1 0 0 0,1 0 0 0 0,0 0-1 0 0,-1-1 1 0 0,1 0 0 0 0,-1 1 0 0 0,1-2 0 0 0,0 1-19 0 0,0-1 12 0 0,0 0-1 0 0,0 0 1 0 0,-1-1-1 0 0,1 1 1 0 0,-1-1 0 0 0,0 0-1 0 0,0-1 1 0 0,0 1-1 0 0,0 0 1 0 0,-1-1-1 0 0,1 0-11 0 0,4-7 39 0 0,-1 0-1 0 0,0-1 0 0 0,4-7-38 0 0,-7 12 21 0 0,2-7-18 0 0,0 0 0 0 0,0-1 0 0 0,2-10-3 0 0,10-27 55 0 0,-11 40-29 0 0,-6 11-22 0 0,0-1 0 0 0,0 1-1 0 0,0-1 1 0 0,0 0-1 0 0,0 1 1 0 0,-1-1-1 0 0,1 0 1 0 0,0 0 0 0 0,-1 0-1 0 0,1 0 1 0 0,-1 0-1 0 0,0 0-3 0 0,0 2 3 0 0,-4 16-59 0 0,-14 55 57 0 0,3 0-1 0 0,3 1 1 0 0,4 1 0 0 0,0 62-1 0 0,8-117 14 0 0,-1 0 0 0 0,2 0 1 0 0,0 0-1 0 0,2 0 1 0 0,-1 0-1 0 0,2-1 0 0 0,1 1 1 0 0,0-1-1 0 0,7 14-14 0 0,-12-30 7 0 0,0 0 1 0 0,1-1-1 0 0,-1 1 0 0 0,1 0 1 0 0,-1-1-1 0 0,1 1 0 0 0,-1 0 1 0 0,1-1-1 0 0,-1 1 0 0 0,1-1 1 0 0,0 1-1 0 0,-1-1 0 0 0,1 1 1 0 0,0-1-1 0 0,-1 1 0 0 0,1-1 1 0 0,0 0-1 0 0,0 1 1 0 0,-1-1-1 0 0,1 0 0 0 0,0 0 1 0 0,0 1-1 0 0,0-1 0 0 0,0 0 1 0 0,-1 0-1 0 0,1 0 0 0 0,0 0 1 0 0,0 0-1 0 0,0 0 0 0 0,-1-1 1 0 0,1 1-1 0 0,0 0 0 0 0,0 0 1 0 0,0 0-1 0 0,-1-1 0 0 0,1 1-7 0 0,1-1 10 0 0,-1 1-1 0 0,1-1 0 0 0,-1 0 1 0 0,0 0-1 0 0,0 1 0 0 0,1-1 1 0 0,-1 0-1 0 0,0 0 0 0 0,0 0 1 0 0,0-1-1 0 0,0 1 0 0 0,0 0 1 0 0,0 0-1 0 0,0 0 0 0 0,-1-1 0 0 0,1 1 1 0 0,0-1-1 0 0,0 0-9 0 0,5-26 81 0 0,-3 17-42 0 0,-1 0 0 0 0,2 0 0 0 0,-1 1 1 0 0,4-8-40 0 0,-4 12 12 0 0,-1 0 0 0 0,0 0 0 0 0,0 0 0 0 0,0-1 1 0 0,-1 1-1 0 0,0-1 0 0 0,-1 1 0 0 0,1-1 1 0 0,-1 0-1 0 0,0 1 0 0 0,-1-1 0 0 0,0 1 1 0 0,0-1-1 0 0,-1-5-12 0 0,-5-12 27 0 0,-1 0 0 0 0,-1 0-1 0 0,-5-7-26 0 0,0-3-37 0 0,-6-3 52 0 0,16 31-18 0 0,0 0-1 0 0,1 0 0 0 0,-1-1 0 0 0,2 1 0 0 0,-1-1 0 0 0,1 0 0 0 0,-1-3 4 0 0,-3-1-95 0 0,1 10 353 0 0,5 2-238 0 0,0-1 1 0 0,0 1-1 0 0,0-1 1 0 0,-1 1-1 0 0,1-1 0 0 0,0 1 1 0 0,1-1-1 0 0,-1 1 1 0 0,0-1-1 0 0,0 1 1 0 0,0-1-1 0 0,0 1 1 0 0,0-1-1 0 0,0 1 0 0 0,1-1 1 0 0,-1 1-1 0 0,0-1 1 0 0,0 1-1 0 0,1-1 1 0 0,-1 0-1 0 0,0 1 0 0 0,1-1 1 0 0,-1 1-1 0 0,0-1 1 0 0,1 0-1 0 0,-1 1 1 0 0,0-1-1 0 0,1 0 1 0 0,-1 0-1 0 0,1 1 0 0 0,-1-1 1 0 0,1 0-1 0 0,-1 0 1 0 0,1 0-1 0 0,-1 1 1 0 0,1-1-1 0 0,-1 0 1 0 0,0 0-1 0 0,1 0 0 0 0,0 0-20 0 0,8 4 36 0 0,1-1-1 0 0,0 0 0 0 0,0-1 1 0 0,1 0-1 0 0,-1-1 0 0 0,0 1 1 0 0,1-2-1 0 0,-1 0 0 0 0,1 0 1 0 0,-1-1-1 0 0,0 0 0 0 0,4-2-35 0 0,7-1-719 0 0,0-1-1 0 0,0 0 1 0 0,-1-2-1 0 0,1-1 0 0 0,9-5 720 0 0,-10 2-2488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2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3849 0 0,'0'0'1124'0'0,"-7"0"8373"0"0,-5 0-5858 0 0,25 5-3527 0 0,1-1 0 0 0,0 0-1 0 0,-1-2 1 0 0,1 1 0 0 0,0-1-1 0 0,0-1 1 0 0,1-1 0 0 0,3 0-112 0 0,-4 0-288 0 0,-5 0-4999 0 0,-7 0 3125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2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 3449 0 0,'0'0'613'0'0,"-13"-9"12995"0"0,188 9-11602 0 0,-175 0-2205 0 0,0 0-301 0 0,0 1-1343 0 0,0 0-344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0:37.8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110 1 480 0 0,'0'0'55'0'0,"0"0"62"0"0,0 0 30 0 0,0 0 16 0 0,0 0 62 0 0,0 0-1 0 0,0 0 0 0 0,0 0-21 0 0,0 0-38 0 0,0 0-85 0 0,0 0-20 0 0,0 0-24 0 0,0 0 45 0 0,0 0 50 0 0,0 0-16 0 0,0 0 30 0 0,0 0 29 0 0,0 0 40 0 0,0 0 34 0 0,0 0 12 0 0,0 0 26 0 0,0 0-51 0 0,0 0-13 0 0,0 0-20 0 0,0 0 4 0 0,0 0 12 0 0,0 0 7 0 0,0 0-12 0 0,0 0 9 0 0,0 0 33 0 0,0 0 27 0 0,0 0 9 0 0,0 0-6 0 0,0 0-55 0 0,0 0-3 0 0,-26 21 3803 0 0,23-21-3818 0 0,-1 0 0 0 0,1 0 1 0 0,-1 0-1 0 0,1 1 0 0 0,-1-1 1 0 0,1 1-1 0 0,-1 0 0 0 0,1 0 1 0 0,0 0-1 0 0,-1 0 0 0 0,1 1 0 0 0,0 0 1 0 0,0-1-1 0 0,0 1 0 0 0,-2 2-212 0 0,1-2 67 0 0,-15 11-5 0 0,13-10 41 0 0,10-8 186 0 0,18-9-4 0 0,0 0-3805 0 0,-20 13 796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2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56 1144 0 0,'0'0'584'0'0,"0"0"8"0"0,0 0 159 0 0,-6-7 4331 0 0,-5-6-3606 0 0,7 9-1385 0 0,1 0 0 0 0,-1 1 0 0 0,-1 0-1 0 0,1 0 1 0 0,0 0 0 0 0,-1 1 0 0 0,1-1 0 0 0,-1 1 0 0 0,0 0 0 0 0,0 0 0 0 0,0 1 0 0 0,0-1 0 0 0,-1 1-91 0 0,3 1 12 0 0,1-1 1 0 0,0 1-1 0 0,-1 0 0 0 0,1 0 1 0 0,0 0-1 0 0,-1 1 1 0 0,1-1-1 0 0,-1 0 0 0 0,1 1 1 0 0,0 0-1 0 0,0-1 1 0 0,-1 1-1 0 0,1 0 0 0 0,0 0 1 0 0,0 1-1 0 0,0-1 1 0 0,0 0-1 0 0,0 1 0 0 0,0-1 1 0 0,0 1-1 0 0,1-1 1 0 0,-1 1-1 0 0,1 0 0 0 0,-1 0 1 0 0,1 0-1 0 0,-1 0 1 0 0,1 0-1 0 0,0 0 0 0 0,0 0-12 0 0,-8 18 0 0 0,2 0 0 0 0,0 1 0 0 0,2 0 0 0 0,0 0 0 0 0,1 0 1 0 0,1 0-1 0 0,1 1 0 0 0,-13 70 171 0 0,7-73 10 0 0,-2 7 123 0 0,10-25-246 0 0,-1 0-1 0 0,1 0 1 0 0,0 0 0 0 0,0 1 0 0 0,-1-1-1 0 0,1 0 1 0 0,0 0 0 0 0,0 0-1 0 0,0 0 1 0 0,0 1 0 0 0,0-1 0 0 0,1 0-1 0 0,-1 0 1 0 0,0 0 0 0 0,1 0-1 0 0,-1 0 1 0 0,1 1-58 0 0,-1-1 29 0 0,1 0 1 0 0,0-1-1 0 0,-1 1 0 0 0,1-1 0 0 0,0 1 1 0 0,-1-1-1 0 0,1 1 0 0 0,0-1 0 0 0,0 1 0 0 0,0-1 1 0 0,-1 0-1 0 0,1 1 0 0 0,0-1 0 0 0,0 0 1 0 0,0 0-1 0 0,0 0 0 0 0,0 0 0 0 0,0 0 1 0 0,-1 0-1 0 0,1 0 0 0 0,0 0 0 0 0,0 0 1 0 0,0 0-1 0 0,0 0 0 0 0,0 0 0 0 0,0-1-29 0 0,27-9 53 0 0,-17 6 26 0 0,-8 3-67 0 0,0-1 0 0 0,-1 0 0 0 0,1 0 0 0 0,0 0 0 0 0,0 0 0 0 0,-1 0 0 0 0,0-1 0 0 0,1 1-1 0 0,-1-1 1 0 0,0 1 0 0 0,0-1 0 0 0,0-1-12 0 0,25-40 40 0 0,-22 35-43 0 0,56-105 223 0 0,-57 108-202 0 0,0-1-1 0 0,-1 0 0 0 0,0 0 1 0 0,0 0-1 0 0,0 0 0 0 0,-1 0 1 0 0,0-1-1 0 0,-1 1 0 0 0,0-1 1 0 0,0 1-1 0 0,0-1 0 0 0,-1-6-17 0 0,0 14 0 0 0,0 0-1 0 0,0 0 1 0 0,-1 0 0 0 0,1-1-1 0 0,0 1 1 0 0,0 0-1 0 0,0 0 1 0 0,-1 0-1 0 0,1-1 1 0 0,0 1-1 0 0,0 0 1 0 0,0 0-1 0 0,-1 0 1 0 0,1 0-1 0 0,0 0 1 0 0,0-1 0 0 0,-1 1-1 0 0,1 0 1 0 0,0 0-1 0 0,0 0 1 0 0,-1 0-1 0 0,1 0 1 0 0,0 0-1 0 0,0 0 1 0 0,-1 0-1 0 0,1 0 1 0 0,0 0-1 0 0,0 0 1 0 0,-1 0-1 0 0,1 0 1 0 0,0 0 0 0 0,0 0-1 0 0,-1 0 1 0 0,1 0-1 0 0,0 1 1 0 0,0-1-1 0 0,-1 0 1 0 0,1 0-1 0 0,0 0 1 0 0,0 0-1 0 0,-1 1 1 0 0,-9 4-55 0 0,8 2 44 0 0,0 0 0 0 0,1 0 0 0 0,0 0 0 0 0,1 0 0 0 0,-1 1-1 0 0,1-1 1 0 0,0 0 0 0 0,1 0 0 0 0,0 3 11 0 0,1 8-10 0 0,-2-6 40 0 0,0 1 0 0 0,1-1 0 0 0,1 0 0 0 0,0 0 0 0 0,1 1 0 0 0,0-2-1 0 0,0 1 1 0 0,2 0 0 0 0,-1-1 0 0 0,6 9-30 0 0,-7-17 21 0 0,0-1-1 0 0,0 0 1 0 0,0 1-1 0 0,1-1 1 0 0,-1 0-1 0 0,1-1 1 0 0,-1 1-1 0 0,3 0-20 0 0,8 5 69 0 0,-11-6-49 0 0,1 1 0 0 0,-1-1-1 0 0,0 0 1 0 0,1 1-1 0 0,-1-2 1 0 0,1 1-1 0 0,0 0 1 0 0,-1-1-1 0 0,1 1 1 0 0,0-1-1 0 0,-1 0-19 0 0,3 0 44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2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1456 0 0,'0'0'387'0'0,"0"0"8"0"0,0 0 113 0 0,-12 2 11189 0 0,47-2-11248 0 0,-5-1-387 0 0,0 2 1 0 0,16 3-63 0 0,-22-2 71 0 0,0-2 1 0 0,16 0-72 0 0,-2-1 234 0 0,-28 2 287 0 0,-10-1-585 0 0,0 0 1 0 0,0 0 0 0 0,0 0-1 0 0,0 0 1 0 0,1 0-1 0 0,-1 0 1 0 0,0 0 0 0 0,0 0-1 0 0,0 0 1 0 0,0 0-1 0 0,0 0 1 0 0,1 1 0 0 0,-1-1-1 0 0,0 0 1 0 0,0 0-1 0 0,0 0 1 0 0,0 0 0 0 0,0 0-1 0 0,0 0 1 0 0,1 0-1 0 0,-1 0 1 0 0,0 1 0 0 0,0-1-1 0 0,0 0 1 0 0,0 0-1 0 0,0 0 1 0 0,0 0 0 0 0,0 0-1 0 0,0 0 1 0 0,0 1-1 0 0,0-1 1 0 0,0 0-1 0 0,0 0 1 0 0,0 0 0 0 0,1 0-1 0 0,-1 0 1 0 0,0 1-1 0 0,0-1 1 0 0,0 0 0 0 0,-1 0-1 0 0,1 0 1 0 0,0 0-1 0 0,0 1 1 0 0,0-1 0 0 0,0 0-1 0 0,0 0 1 0 0,0 0-1 0 0,0 0 1 0 0,0 0 0 0 0,0 1-1 0 0,0-1 1 0 0,0 0-1 0 0,0 0 1 0 0,0 0 0 0 0,0 0-1 0 0,-1 0 1 0 0,1 0-1 0 0,0 0 1 0 0,0 1 0 0 0,0-1 63 0 0,-1 1-3109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3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1200 0 0,'0'0'431'0'0,"0"0"257"0"0,0 0 54 0 0,0 0-140 0 0,0 0-56 0 0,0 0-110 0 0,0 0-185 0 0,0 0-25 0 0,0 0-12 0 0,0 0 15 0 0,0 0-13 0 0,9 0 2885 0 0,-7 3-3006 0 0,-1 0 1 0 0,1 0-1 0 0,-1 0 1 0 0,0 0-1 0 0,0 0 0 0 0,0 0 1 0 0,0 1-1 0 0,0-1 1 0 0,-1 1-96 0 0,5 12 424 0 0,19 53 837 0 0,-3-9-530 0 0,17 34-731 0 0,-16-33 141 0 0,-14-37 241 0 0,-2-17 26 0 0,-2-9-2675 0 0,-2-2-528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3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2417 0 0,'0'0'146'0'0,"-10"6"4965"0"0,16-5-2228 0 0,11-1-3084 0 0,-15 0 426 0 0,95 4 196 0 0,13 5-421 0 0,-79-6 100 0 0,-22-3-50 0 0,17 2 299 0 0,-25-1-301 0 0,0-1 0 0 0,1 0 0 0 0,-1 0 1 0 0,0 0-1 0 0,0 1 0 0 0,0-1 0 0 0,0 0 0 0 0,0 1 0 0 0,0-1 1 0 0,0 1-1 0 0,0-1 0 0 0,0 1 0 0 0,-1 0 0 0 0,1-1 0 0 0,0 1 1 0 0,0 0-1 0 0,0 0 0 0 0,0 0-48 0 0,-1 2 31 0 0,-1 0-1 0 0,1-1 1 0 0,-1 1-1 0 0,1 0 1 0 0,-1-1-1 0 0,0 1 1 0 0,0-1-1 0 0,0 1 1 0 0,0-1-1 0 0,0 0 1 0 0,-1 1 0 0 0,1-1-1 0 0,-2 2-30 0 0,1-2 20 0 0,-7 14 25 0 0,-24 36 284 0 0,2 2-1 0 0,3 0 1 0 0,-19 53-329 0 0,42-95-124 0 0,4-8 91 0 0,-1-1 0 0 0,1 1 0 0 0,-1-1 0 0 0,1 1 0 0 0,0 0 0 0 0,0-1 0 0 0,1 1 0 0 0,-1 0 0 0 0,1 0 0 0 0,0-1 1 0 0,0 3 32 0 0,0-6-1405 0 0,1-1-1494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3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4 696 0 0,'0'0'391'0'0,"0"0"-2"0"0,0 0 141 0 0,0 0 35 0 0,6-1 3642 0 0,25 0-2739 0 0,11 0-338 0 0,-10 0-182 0 0,1 1 0 0 0,-1 2-1 0 0,0 1 1 0 0,29 7-948 0 0,-43-8 307 0 0,-16-3-396 0 0,1 1 0 0 0,-1 1 1 0 0,0-1-1 0 0,0 0 0 0 0,0 0 1 0 0,1 1-1 0 0,-1-1 0 0 0,0 1 0 0 0,0 0 1 0 0,0 0 88 0 0,1-1-2253 0 0,-2 1-151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3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4121 0 0,'0'0'424'0'0,"0"0"7"0"0,0 0 14 0 0,0 0-57 0 0,0 0-96 0 0,0 0-106 0 0,-1 21 2118 0 0,-12 50 263 0 0,7-43-2144 0 0,2 0 0 0 0,0 1 0 0 0,1 18-423 0 0,2 190 394 0 0,2-216 245 0 0,0-7-1822 0 0,-1-6-3020 0 0,0-6 1194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3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2657 0 0,'0'0'444'0'0,"0"0"302"0"0,0 0-179 0 0,0 0-101 0 0,0 0 8 0 0,0 0-16 0 0,0 0 22 0 0,3 0 2560 0 0,14 0-2194 0 0,153-4 2383 0 0,-143 1-2715 0 0,-1 0 0 0 0,19-7-514 0 0,21-3 578 0 0,-42 13-309 0 0,-18 0-3330 0 0,-6 0-126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8:0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1 746 2048 0 0,'0'-3'5414'0'0,"0"-10"-4788"0"0,6 4-535 0 0,0 0 0 0 0,0 0-1 0 0,1 1 1 0 0,0 0 0 0 0,3-3-91 0 0,24-31 224 0 0,81-132 296 0 0,-33 62 524 0 0,45-67 32 0 0,-58 86-511 0 0,-58 79-411 0 0,-9 12-119 0 0,0 0-1 0 0,0-1 1 0 0,0 0 0 0 0,0 1 0 0 0,-1-1 0 0 0,1 0 0 0 0,-1 0 0 0 0,2-2-35 0 0,14-24-1914 0 0,-14 22-350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8:0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 4145 0 0,'0'0'529'0'0,"-6"-1"5876"0"0,-5-1-4996 0 0,6 9-1415 0 0,1-1 0 0 0,-1 1 1 0 0,2 1-1 0 0,-1-1 0 0 0,1 0 0 0 0,0 1 0 0 0,1 0 0 0 0,-1-1 1 0 0,0 9 5 0 0,-3 6-3 0 0,-99 343 63 0 0,103-358-24 0 0,-7 21-131 0 0,9-27 113 0 0,0 0 0 0 0,-1-1 0 0 0,1 1 1 0 0,0 0-1 0 0,0 0 0 0 0,0 0 0 0 0,0-1 1 0 0,0 1-1 0 0,0 0 0 0 0,0 0 0 0 0,0 0 1 0 0,1 0-1 0 0,-1-1 0 0 0,0 1 0 0 0,0 0 0 0 0,1 0 1 0 0,-1 0-1 0 0,0-1 0 0 0,1 1 0 0 0,-1 0 1 0 0,1-1-1 0 0,-1 1 0 0 0,1 0 0 0 0,-1-1 0 0 0,1 1 1 0 0,-1 0-1 0 0,1-1 0 0 0,0 1-18 0 0,6 2 19 0 0,1 0 0 0 0,-1-1 0 0 0,1 1 0 0 0,0-2 1 0 0,0 1-1 0 0,0-1 0 0 0,0 0 0 0 0,0-1 0 0 0,8 0-19 0 0,19-1 23 0 0,26-6-23 0 0,-15 2 0 0 0,-28 4-73 0 0,1-1 0 0 0,-1-1 1 0 0,0-1-1 0 0,-1 0 0 0 0,1-2 1 0 0,6-2 72 0 0,-20 6-1541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4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0 568 816 0 0,'0'0'272'0'0,"0"0"8"0"0,0 0 31 0 0,0 0-8 0 0,0 0-47 0 0,9 0 1153 0 0,2-3-1298 0 0,0 1 0 0 0,-1-1-1 0 0,1-1 1 0 0,-1 0-1 0 0,0-1 1 0 0,0 0 0 0 0,5-4-111 0 0,24-11 87 0 0,-29 15-60 0 0,0-1 0 0 0,0 0 1 0 0,-1 0-1 0 0,0-1 0 0 0,0-1 0 0 0,6-6-27 0 0,49-55 139 0 0,-42 43-118 0 0,10-13 215 0 0,-1-2 0 0 0,-2 0 0 0 0,12-29-236 0 0,-32 54 443 0 0,-2-1 0 0 0,0 0 0 0 0,5-18-443 0 0,-5 13 28 0 0,-6 18-27 0 0,1 1-1 0 0,0-1 0 0 0,0 1 0 0 0,0 0 0 0 0,0 0 0 0 0,0 0 1 0 0,0 0-1 0 0,1-1 0 0 0,12-17 253 0 0,-14 21-214 0 0,-1 0-1 0 0,0-1 1 0 0,1 1-1 0 0,-1 0 1 0 0,0-1-1 0 0,0 1 1 0 0,1 0-1 0 0,-1-1 1 0 0,0 1-1 0 0,0-1 1 0 0,0 1-1 0 0,0 0 0 0 0,1-1 1 0 0,-1 1-1 0 0,0-1 1 0 0,0 1-1 0 0,0-1 1 0 0,0 1-1 0 0,0 0 1 0 0,0-1-1 0 0,0 1 1 0 0,0-1-1 0 0,0 1 1 0 0,0-1-1 0 0,0 1 1 0 0,-1-1-1 0 0,1 1 1 0 0,0 0-1 0 0,0-1 1 0 0,0 1-1 0 0,0-1 1 0 0,-1 1-1 0 0,1 0 1 0 0,0-1-1 0 0,0 1 1 0 0,-1 0-1 0 0,1-1 1 0 0,0 1-1 0 0,-1 0 0 0 0,1 0 1 0 0,0-1-1 0 0,-1 1 1 0 0,1 0-1 0 0,-1-1-38 0 0,0 1 210 0 0,0 0-1 0 0,0 0 0 0 0,0 0 1 0 0,-1 0-1 0 0,1 0 0 0 0,0 0 1 0 0,0 1-1 0 0,0-1 0 0 0,0 0 1 0 0,0 0-1 0 0,0 1 0 0 0,0-1 1 0 0,0 1-1 0 0,0-1 0 0 0,0 1 1 0 0,-1 0-210 0 0,-4 4 206 0 0,0-1 1 0 0,1 1-1 0 0,-1 1 1 0 0,1-1 0 0 0,0 1-1 0 0,1 0 1 0 0,-4 5-207 0 0,-28 51 675 0 0,5-9-339 0 0,-8 10 179 0 0,35-54-481 0 0,0 0-1 0 0,0 1 0 0 0,0 0 0 0 0,0 3-33 0 0,-1 4-5 0 0,-14 51 151 0 0,12-40 7 0 0,6-22-93 0 0,0 0-1 0 0,-1 0 1 0 0,0 0-1 0 0,0 0 1 0 0,0-1-1 0 0,-2 2-59 0 0,-1 3 143 0 0,0 0 0 0 0,0 0 1 0 0,-2 10-144 0 0,5-17 55 0 0,1 1 0 0 0,0 0 1 0 0,0-1-1 0 0,1 1 0 0 0,-1 0 1 0 0,1 0-1 0 0,0 0 0 0 0,0 0 1 0 0,0-1-1 0 0,0 1 1 0 0,1 0-1 0 0,0 3-55 0 0,0-5 11 0 0,0-1 0 0 0,0 1 0 0 0,0 0 0 0 0,1-1 0 0 0,-1 1 1 0 0,0-1-1 0 0,1 1 0 0 0,-1-1 0 0 0,1 1 0 0 0,0-1 0 0 0,-1 0 0 0 0,1 0 0 0 0,0 0 0 0 0,0 0 0 0 0,-1 0 0 0 0,1-1 1 0 0,0 1-1 0 0,0 0 0 0 0,0-1 0 0 0,0 1 0 0 0,0-1 0 0 0,0 0 0 0 0,1 0-11 0 0,2 1 33 0 0,-1-1 0 0 0,1 1 0 0 0,-1-1 0 0 0,0 0 0 0 0,1-1 0 0 0,-1 1 0 0 0,0-1 0 0 0,1 0 0 0 0,-1 0 0 0 0,3-1-33 0 0,-1-1 20 0 0,0-1 0 0 0,0 1 0 0 0,-1-1 0 0 0,1 0 0 0 0,-1 0 0 0 0,0-1 0 0 0,-1 1 0 0 0,1-1 0 0 0,3-5-20 0 0,6-9-52 0 0,0-1 1 0 0,0-4 51 0 0,24-33-238 0 0,-25 39 102 0 0,1 1 0 0 0,2 1 0 0 0,-1 0 0 0 0,2 1 0 0 0,0 1 0 0 0,18-12 136 0 0,-26 20 19 0 0,0-1-1 0 0,-1 0 1 0 0,7-7-19 0 0,-1-10 21 0 0,-14 24-20 0 0,1-1-1 0 0,-1 1 0 0 0,0 0 0 0 0,0 0 1 0 0,0 0-1 0 0,0 0 0 0 0,0 0 0 0 0,1 0 1 0 0,-1 0-1 0 0,0 0 0 0 0,0-1 0 0 0,0 1 1 0 0,0 0-1 0 0,0 0 0 0 0,0 0 0 0 0,0 0 1 0 0,0 0-1 0 0,0 0 0 0 0,1-1 0 0 0,-1 1 1 0 0,0 0-1 0 0,0 0 0 0 0,0 0 1 0 0,0 0-1 0 0,0-1 0 0 0,0 1 0 0 0,0 0 1 0 0,0 0-1 0 0,0 0 0 0 0,0 0 0 0 0,0-1 1 0 0,0 1-1 0 0,0 0 0 0 0,0 0 0 0 0,0 0 1 0 0,0 0-1 0 0,-1-1 0 0 0,1 1 0 0 0,0 0 1 0 0,0 0-1 0 0,0 0 0 0 0,0 0 0 0 0,0 0 1 0 0,0 0-1 0 0,0-1 0 0 0,0 1 1 0 0,-1 0-1 0 0,1 0 0 0 0,-10-2 25 0 0,-12 4 11 0 0,17-1-41 0 0,0 1 0 0 0,0 0 1 0 0,1 1-1 0 0,-1-1 0 0 0,0 1 1 0 0,1 0-1 0 0,-1 0 1 0 0,1 0-1 0 0,0 1 0 0 0,0-1 1 0 0,1 1-1 0 0,-1 0 0 0 0,1 0 1 0 0,-1 0-1 0 0,1 1 0 0 0,1-1 1 0 0,-1 1-1 0 0,1 0 1 0 0,-1 0 4 0 0,-6 15-33 0 0,1 1 1 0 0,1 0 0 0 0,-4 21 32 0 0,9-33-1 0 0,-4 24 17 0 0,6-28-19 0 0,-1 1-1 0 0,1-1 0 0 0,-1 1 0 0 0,-1-1 0 0 0,1 0 0 0 0,-1 1 0 0 0,0-1 0 0 0,0 0 1 0 0,-1 2 3 0 0,0-3 0 0 0,1 1 0 0 0,0 0 0 0 0,0-1 0 0 0,0 1 0 0 0,1 0 0 0 0,-1 0 0 0 0,1 0 0 0 0,0 0 0 0 0,1 0 0 0 0,-1 1 0 0 0,1-1 0 0 0,0 0 0 0 0,0 0 0 0 0,1 0 0 0 0,0 3 0 0 0,0-6 4 0 0,-1-1 1 0 0,1 0 0 0 0,0 0 0 0 0,0 1 0 0 0,0-1 0 0 0,0 0 0 0 0,0 0 0 0 0,0 0 0 0 0,0 0 0 0 0,0 0 0 0 0,1 0 0 0 0,-1 0-1 0 0,0-1 1 0 0,1 1 0 0 0,-1 0 0 0 0,0-1 0 0 0,1 1 0 0 0,-1-1 0 0 0,1 1 0 0 0,-1-1 0 0 0,1 0 0 0 0,-1 1 0 0 0,1-1-1 0 0,-1 0 1 0 0,1 0 0 0 0,-1 0 0 0 0,1 0 0 0 0,-1 0 0 0 0,1-1 0 0 0,-1 1 0 0 0,1 0 0 0 0,-1-1-5 0 0,4 0 9 0 0,0 0 1 0 0,0 0 0 0 0,0 0-1 0 0,-1-1 1 0 0,1 0 0 0 0,0 0-1 0 0,-1 0 1 0 0,0 0 0 0 0,3-2-10 0 0,1-5 5 0 0,0 1 1 0 0,0-1 0 0 0,-1-1-1 0 0,5-7-5 0 0,-4 6 3 0 0,7-10 18 0 0,-8 13-28 0 0,0-1-1 0 0,-2 1 1 0 0,1-1 0 0 0,-1 0-1 0 0,0 0 1 0 0,0-1 0 0 0,-1 1 0 0 0,0-4 7 0 0,13-29 4 0 0,-13 34 2 0 0,-1 0-1 0 0,0 0 0 0 0,0 0 0 0 0,2-8-5 0 0,-4 13-32 0 0,-1 0 1 0 0,1 1-1 0 0,-1-1 1 0 0,1 0-1 0 0,-1 0 1 0 0,0 0-1 0 0,0 1 1 0 0,0-1-1 0 0,-1 0 1 0 0,1 0-1 0 0,0 1 1 0 0,-1-1-1 0 0,0 0 1 0 0,0-1 31 0 0,0 4-11 0 0,1 0 1 0 0,-1 0-1 0 0,1 0 1 0 0,-1 0-1 0 0,1 0 1 0 0,-1 0 0 0 0,1 0-1 0 0,-1 0 1 0 0,1 0-1 0 0,-1 1 1 0 0,1-1 0 0 0,-1 0-1 0 0,1 0 1 0 0,-1 0-1 0 0,1 1 1 0 0,0-1 0 0 0,-1 0-1 0 0,1 0 1 0 0,-1 1-1 0 0,1-1 1 0 0,0 0 0 0 0,-1 1-1 0 0,1-1 1 0 0,-1 0-1 0 0,1 1 1 0 0,0-1 0 0 0,0 1-1 0 0,-1-1 1 0 0,1 1-1 0 0,0-1 1 0 0,0 1 0 0 0,-1-1 10 0 0,-11 17-20 0 0,12-17 22 0 0,-8 12-16 0 0,1-1 0 0 0,1 2 1 0 0,0-1-1 0 0,0 1 0 0 0,1 0 1 0 0,1 0-1 0 0,0 0 0 0 0,1 1 1 0 0,0 0-1 0 0,1-1 0 0 0,1 1 1 0 0,0 0-1 0 0,1 0 0 0 0,0 0 1 0 0,1 0-1 0 0,1 5 14 0 0,-1-17 5 0 0,0 1 0 0 0,0-1 0 0 0,0 1 0 0 0,0-1 0 0 0,1 1 0 0 0,-1-1 0 0 0,1 1 0 0 0,-1-1 0 0 0,1 0 0 0 0,0 0 0 0 0,0 0 0 0 0,0 0 0 0 0,0 0 0 0 0,0-1 0 0 0,0 1 0 0 0,1-1 0 0 0,-1 1 0 0 0,0-1 0 0 0,1 0 0 0 0,-1 0 0 0 0,1 0 0 0 0,0 0 0 0 0,-1 0 0 0 0,1 0-1 0 0,0-1 1 0 0,-1 1 0 0 0,1-1 0 0 0,1 0-5 0 0,-1 1 6 0 0,0-1-1 0 0,0 0 0 0 0,0 0 1 0 0,1 0-1 0 0,-1 0 0 0 0,0-1 1 0 0,0 1-1 0 0,0-1 0 0 0,0 0 0 0 0,0 0 1 0 0,0 0-1 0 0,0 0 0 0 0,0 0 1 0 0,0-1-1 0 0,0 1 0 0 0,0-1 1 0 0,-1 0-1 0 0,1 0 0 0 0,-1 0 1 0 0,1 0-1 0 0,-1 0 0 0 0,0 0 0 0 0,0-1 1 0 0,1-1-6 0 0,9-19-25 0 0,-2 1 0 0 0,-1-2 0 0 0,-1 0 0 0 0,-1 0 0 0 0,-1 0 0 0 0,-1 0 0 0 0,-1-5 25 0 0,5 9-75 0 0,-8 18 73 0 0,0 1-1 0 0,1-1 1 0 0,-1 0 0 0 0,-1 0-1 0 0,1 0 1 0 0,0 1-1 0 0,0-1 1 0 0,-1 0-1 0 0,1 0 1 0 0,-1 0-1 0 0,1 0 1 0 0,-1-1 2 0 0,0 2-6 0 0,0 0-1 0 0,0 0 0 0 0,0 0 1 0 0,1 0-1 0 0,-1 1 1 0 0,0-1-1 0 0,0 0 1 0 0,1 0-1 0 0,-1 0 1 0 0,1 1-1 0 0,-1-1 1 0 0,1 0-1 0 0,-1 1 0 0 0,1-1 1 0 0,-1 0-1 0 0,1 1 1 0 0,-1-1-1 0 0,1 0 1 0 0,0 1-1 0 0,-1-1 1 0 0,1 1-1 0 0,0-1 1 0 0,0 1-1 0 0,0-1 7 0 0,23-7 3 0 0,-8 2-32 0 0,-14 5 32 0 0,0 1 0 0 0,1-1 0 0 0,-1 0 0 0 0,0 1 0 0 0,1 0 0 0 0,-1-1 0 0 0,1 1 0 0 0,-1 0-1 0 0,3 0-2 0 0,-4 0 7 0 0,-1 0-1 0 0,1 0 1 0 0,0 0-1 0 0,0 0 1 0 0,-1 0-1 0 0,1 0 1 0 0,0 1-1 0 0,-1-1 1 0 0,1 0-1 0 0,0 0 0 0 0,-1 0 1 0 0,1 1-1 0 0,0-1 1 0 0,-1 0-1 0 0,1 1 1 0 0,-1-1-1 0 0,1 1 1 0 0,0-1-1 0 0,-1 0 1 0 0,1 1-1 0 0,-1-1 0 0 0,1 1 1 0 0,-1 0-1 0 0,1-1 1 0 0,-1 1-1 0 0,0-1 1 0 0,1 1-1 0 0,-1 0 1 0 0,0-1-1 0 0,1 1 1 0 0,-1 0-1 0 0,0-1 0 0 0,0 1 1 0 0,0 0-1 0 0,0-1-6 0 0,-1 27 60 0 0,-2-1 0 0 0,-1 0-1 0 0,-1 0 1 0 0,-3 6-60 0 0,2-6 61 0 0,0 1 1 0 0,2-1-1 0 0,1 1 1 0 0,1 7-62 0 0,2-33 4 0 0,0-1 0 0 0,0 1 0 0 0,0-1 0 0 0,0 1 0 0 0,0-1 0 0 0,0 1 0 0 0,0-1 0 0 0,0 1 0 0 0,0-1 0 0 0,0 0 0 0 0,0 1 0 0 0,0-1 0 0 0,1 1 0 0 0,-1-1 0 0 0,0 1 0 0 0,0-1 0 0 0,0 0 1 0 0,1 1-1 0 0,-1-1 0 0 0,0 0 0 0 0,1 1 0 0 0,-1-1 0 0 0,0 0 0 0 0,1 1 0 0 0,-1-1 0 0 0,0 0 0 0 0,1 0 0 0 0,-1 1 0 0 0,1-1 0 0 0,-1 0 0 0 0,0 0 0 0 0,1 0 0 0 0,-1 1 0 0 0,1-1 1 0 0,-1 0-1 0 0,1 0-4 0 0,1 0 32 0 0,0 0 0 0 0,-1 0 0 0 0,1-1 0 0 0,0 1 0 0 0,0 0 1 0 0,0-1-1 0 0,-1 1 0 0 0,1-1 0 0 0,0 0 0 0 0,0 0-32 0 0,3-1 79 0 0,0-1-1 0 0,0 1 0 0 0,-1-1 0 0 0,1 0 1 0 0,-1-1-1 0 0,4-3-78 0 0,11-16-15 0 0,26-34-2539 0 0,16-12 2554 0 0,-43 50-2222 0 0,1 2 1 0 0,1 0-1 0 0,5-2 2222 0 0,-10 7-1874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0:46.0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4240 37 14009 0 0,'-4'11'8'0'0,"0"0"91"0"0,-13 35 409 0 0,-3-2-1 0 0,-2 0 0 0 0,-24 36-507 0 0,32-59 95 0 0,-30 44 389 0 0,3 1 1 0 0,-31 70-485 0 0,46-75 72 0 0,-4-1 0 0 0,-1-1-1 0 0,-4-2 1 0 0,-8 9-72 0 0,-19 15 34 0 0,-15 22 552 0 0,-23 45-586 0 0,-90 175 400 0 0,153-261-233 0 0,-1-2 0 0 0,-4-2 1 0 0,-13 12-168 0 0,18-25 40 0 0,1 2 1 0 0,2 1-1 0 0,2 2 1 0 0,3 2-1 0 0,-7 18-40 0 0,12-24 41 0 0,-1-1-1 0 0,-3-1 1 0 0,-2-1 0 0 0,-1-2-1 0 0,-2 0 1 0 0,-2-3-1 0 0,-3 0-40 0 0,8-3 52 0 0,0 2-1 0 0,3 1 1 0 0,1 1-1 0 0,2 1 1 0 0,-17 38-52 0 0,-82 133 429 0 0,58-110-126 0 0,13-29-102 0 0,24-32-45 0 0,24-35-120 0 0,-1 0 0 0 0,0-1 0 0 0,0 1 0 0 0,0-1 0 0 0,0 0 0 0 0,-1-1 0 0 0,-5 4-36 0 0,4-3 42 0 0,0 0 0 0 0,0 1 0 0 0,0 0 0 0 0,-3 4-42 0 0,-37 28 115 0 0,43-33-107 0 0,4-3-6 0 0,-1 0 0 0 0,0-1 0 0 0,1 1 0 0 0,-1 0 0 0 0,0 0 0 0 0,1-1 0 0 0,-1 1 0 0 0,0-1 1 0 0,0 1-1 0 0,0-1 0 0 0,0 1 0 0 0,0-1 0 0 0,0 1 0 0 0,1-1 0 0 0,-1 0 0 0 0,0 1 0 0 0,0-1 0 0 0,0 0 0 0 0,0 0 0 0 0,0 0 0 0 0,0 0 0 0 0,0 0-2 0 0,-15 2 28 0 0,0 0-1 0 0,0 0 0 0 0,0 2 0 0 0,0 0 0 0 0,1 1-27 0 0,-32 7 54 0 0,-72 7 40 0 0,-1-5 0 0 0,-104-1-94 0 0,12-2 7 0 0,-104 4 17 0 0,245-14-26 0 0,-96 1-46 0 0,-131 21 48 0 0,41 20 16 0 0,241-41 18 0 0,-1-1 0 0 0,0 0 0 0 0,1-1-34 0 0,0 0 18 0 0,0 1 0 0 0,1 0 0 0 0,-7 2-18 0 0,2 0-269 0 0,-18 4 604 0 0,18 5-4872 0 0,18-9-92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9:5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74 2673 0 0,'-8'-2'5868'0'0,"-9"-4"-3855"0"0,5 1-1541 0 0,0 0-1 0 0,-1 0 1 0 0,1 2 0 0 0,-1-1-1 0 0,-2 1-471 0 0,12 2 12 0 0,1 1 0 0 0,-1-1-1 0 0,1 1 1 0 0,-1 0 0 0 0,1 0-1 0 0,-1 0 1 0 0,1 0 0 0 0,-1 0 0 0 0,1 0-1 0 0,0 1 1 0 0,-1-1 0 0 0,1 1-1 0 0,-1 0 1 0 0,1 0 0 0 0,0-1-1 0 0,0 2 1 0 0,-1-1 0 0 0,1 0 0 0 0,0 0-1 0 0,0 1 1 0 0,0-1 0 0 0,0 1-1 0 0,0-1 1 0 0,1 1 0 0 0,-1 0-1 0 0,0 0 1 0 0,1 0 0 0 0,-1 0-1 0 0,1 0 1 0 0,0 0 0 0 0,-1 1-12 0 0,-14 40 1 0 0,2 0 1 0 0,2 1-1 0 0,1 0 0 0 0,-2 34-1 0 0,4-58 30 0 0,-2 2-25 0 0,11-21 32 0 0,0-1 1 0 0,-1 1-1 0 0,1 0 0 0 0,0-1 0 0 0,0 1 1 0 0,0 0-1 0 0,0 0 0 0 0,0-1 1 0 0,0 1-1 0 0,0 0 0 0 0,0 0 0 0 0,0-1 1 0 0,0 1-1 0 0,0 0 0 0 0,0-1 1 0 0,0 1-1 0 0,0 0 0 0 0,1 0 0 0 0,-1-1 1 0 0,0 1-1 0 0,1 0 0 0 0,-1-1 0 0 0,0 1 1 0 0,1 0-38 0 0,0-1 12 0 0,0 1 1 0 0,0-1-1 0 0,0 1 0 0 0,0-1 1 0 0,0 0-1 0 0,0 1 1 0 0,0-1-1 0 0,0 0 1 0 0,0 0-1 0 0,1 0 1 0 0,-1 0-1 0 0,0 0 1 0 0,0 0-1 0 0,0 0 0 0 0,0 0 1 0 0,0 0-1 0 0,0 0 1 0 0,0-1-1 0 0,0 1 1 0 0,0-1-13 0 0,24-7 52 0 0,-23 7-28 0 0,10-4-1 0 0,-1 0 0 0 0,0-1 0 0 0,0 0-1 0 0,-1-1 1 0 0,0 0 0 0 0,0-1 0 0 0,-1 0 0 0 0,0-1 0 0 0,0 0-1 0 0,-1 0 1 0 0,0 0 0 0 0,0-1 0 0 0,-1-1 0 0 0,-1 1 0 0 0,0-1-1 0 0,0 0 1 0 0,4-12-23 0 0,9-15 56 0 0,4-13 32 0 0,-16 14 46 0 0,-7 34-142 0 0,0 2 9 0 0,1 0-1 0 0,-1 1 1 0 0,0-1-1 0 0,0 0 1 0 0,0 0 0 0 0,0 1-1 0 0,0-1 1 0 0,0 0-1 0 0,0 1 1 0 0,0-1-1 0 0,0 0 1 0 0,0 1-1 0 0,0-1 1 0 0,-1 0 0 0 0,1 0-1 0 0,0 1 1 0 0,0-1-1 0 0,-1 0 1 0 0,1 1-1 0 0,0-1 1 0 0,-1 1-1 0 0,1-1 1 0 0,-1 1 0 0 0,1-1-1 0 0,-1 0 1 0 0,1 1-1 0 0,-1-1 1 0 0,1 1-1 0 0,-1 0 1 0 0,1-1-1 0 0,-1 1-19 0 0,1 0 1 0 0,-12 18 87 0 0,-13 99 119 0 0,17-70-157 0 0,-2 0 1 0 0,-3-1-1 0 0,-1 0 0 0 0,-3-2 1 0 0,-1 1-1 0 0,-8 11-31 0 0,-4 3 37 0 0,14-23 35 0 0,-3-1 0 0 0,-20 30-72 0 0,37-63 20 0 0,0 1 0 0 0,0-1 0 0 0,0 0 0 0 0,0 1 0 0 0,0-1 0 0 0,0 0 0 0 0,0 0 0 0 0,-1 0 0 0 0,1-1 0 0 0,-1 1 0 0 0,1 0 0 0 0,-1-1 0 0 0,0 0 0 0 0,0 1-1 0 0,0-1 1 0 0,0-1 0 0 0,1 1 0 0 0,-1 0 0 0 0,0-1 0 0 0,0 1 0 0 0,-2-1-20 0 0,-21 8 215 0 0,24-7-191 0 0,-1 0 1 0 0,0 1 0 0 0,1-2 0 0 0,-1 1 0 0 0,0 0 0 0 0,0 0 0 0 0,0-1 0 0 0,1 0 0 0 0,-1 0 0 0 0,0 1 0 0 0,0-2 0 0 0,0 1-1 0 0,0 0 1 0 0,1 0 0 0 0,-3-2-25 0 0,2 2 6 0 0,0-1 0 0 0,0 1-1 0 0,1-1 1 0 0,-1 0-1 0 0,1 0 1 0 0,-1 0 0 0 0,1-1-1 0 0,-1 1 1 0 0,1-1 0 0 0,0 1-1 0 0,-1-1 1 0 0,1 0-1 0 0,0 0 1 0 0,0 0 0 0 0,0 0-1 0 0,1 0 1 0 0,-1 0 0 0 0,0-1-1 0 0,1 1 1 0 0,-1 0 0 0 0,1-1-1 0 0,0 1 1 0 0,0-1-1 0 0,0 0 1 0 0,0 1 0 0 0,1-1-1 0 0,-1-1-5 0 0,-9-25-16 0 0,9 26 14 0 0,-1-1 0 0 0,0 0 0 0 0,1 1 0 0 0,0-1 1 0 0,0 0-1 0 0,0 0 0 0 0,1 0 0 0 0,-1 0 0 0 0,1 0 1 0 0,0-3 1 0 0,1-2-3 0 0,1 1 0 0 0,-1 0 1 0 0,2 0-1 0 0,-1 1 0 0 0,1-1 1 0 0,0 0-1 0 0,1 1 1 0 0,-1 0-1 0 0,2 0 0 0 0,-1 0 1 0 0,1 0-1 0 0,0 0 0 0 0,0 1 1 0 0,1 0-1 0 0,0 0 0 0 0,0 1 1 0 0,0 0-1 0 0,0 0 1 0 0,4-2 2 0 0,18-11-16 0 0,1 2 0 0 0,0 0 0 0 0,2 2 1 0 0,7-2 15 0 0,4-2-2 0 0,-16 7 12 0 0,-1-2 1 0 0,0-1-1 0 0,-1-1 0 0 0,-1-1 0 0 0,0-1 1 0 0,-1-1-1 0 0,17-18-10 0 0,61-62-24 0 0,-94 90 38 0 0,0 0 0 0 0,-1 0 0 0 0,0 0 0 0 0,0 0 0 0 0,-1-1 0 0 0,0 1 0 0 0,1-6-14 0 0,4-6-5 0 0,14-42-44 0 0,-23 62 48 0 0,1-1 1 0 0,-1 1-1 0 0,0-1 0 0 0,0 1 1 0 0,0 0-1 0 0,0-1 0 0 0,0 1 1 0 0,0-1-1 0 0,0 1 0 0 0,0-1 1 0 0,0 1-1 0 0,0-1 0 0 0,0 1 1 0 0,0-1-1 0 0,0 1 0 0 0,0-1 1 0 0,0 1-1 0 0,0 0 0 0 0,0-1 1 0 0,-1 1-1 0 0,1-1 0 0 0,0 1 1 0 0,0 0-1 0 0,-1-1 0 0 0,1 1 1 0 0,0-1-1 0 0,0 1 1 0 0,-1 0-1 0 0,1-1 0 0 0,0 1 1 0 0,-1 0-1 0 0,1 0 0 0 0,-1-1 1 0 0,1 1-1 0 0,0 0 0 0 0,-1 0 1 0 0,1-1-1 0 0,-1 1 0 0 0,1 0 1 0 0,0 0-1 0 0,-1 0 0 0 0,1 0 1 0 0,-1 0-1 0 0,1 0 0 0 0,-1 0 1 0 0,1 0-1 0 0,-1 0 0 0 0,1 0 1 0 0,-1 0-1 0 0,1 0 0 0 0,-1 0 1 0 0,1 0 0 0 0,-3 0 1 0 0,1 0 0 0 0,-1 0 1 0 0,1 0-1 0 0,-1 0 0 0 0,0 0 0 0 0,1 1 1 0 0,-1-1-1 0 0,-2 2-1 0 0,1 1-6 0 0,-1 0-1 0 0,0 1 1 0 0,1 0 0 0 0,0 0 0 0 0,0 0-1 0 0,0 0 1 0 0,1 0 0 0 0,-1 1-1 0 0,1 0 1 0 0,0 0 0 0 0,0 0 0 0 0,1 0-1 0 0,-1 0 1 0 0,1 0 0 0 0,0 2 6 0 0,-6 16 4 0 0,1 1 1 0 0,-3 21-5 0 0,6-31 8 0 0,1 0 1 0 0,1 0 0 0 0,0 0 0 0 0,1 0 0 0 0,0 1-1 0 0,1-1 1 0 0,1 0 0 0 0,0 1 0 0 0,1-1 0 0 0,4 14-9 0 0,-5-27 15 0 0,0 0 0 0 0,-1 0 0 0 0,1 0 0 0 0,0 0 0 0 0,0 0 0 0 0,0 0 0 0 0,0 0 0 0 0,0 0 0 0 0,0-1 1 0 0,0 1-1 0 0,0 0 0 0 0,1 0 0 0 0,-1-1 0 0 0,0 1 0 0 0,0-1 0 0 0,1 1 0 0 0,-1-1 0 0 0,0 0 0 0 0,0 1 1 0 0,1-1-1 0 0,0 0-15 0 0,29 1 155 0 0,-22-2-121 0 0,0-1-1 0 0,0-1 1 0 0,-1 0 0 0 0,0 0 0 0 0,1-1 0 0 0,-1 1 0 0 0,0-2-1 0 0,2-1-33 0 0,38-17-922 0 0,-44 21 625 0 0,0 0 1 0 0,0-1 0 0 0,0 1-1 0 0,-1-1 1 0 0,1 1 0 0 0,1-3 296 0 0,-2 3-319 0 0,11-10-2009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0:0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1 784 440 0 0,'0'0'173'0'0,"12"0"1206"0"0,-6 0-1308 0 0,0 0-1 0 0,-1 0 0 0 0,1-1 0 0 0,-1 0 1 0 0,1 0-1 0 0,-1 0 0 0 0,1-1 0 0 0,-1 1 1 0 0,0-1-1 0 0,0-1 0 0 0,1 1 0 0 0,-2-1 1 0 0,1 0-1 0 0,0 0 0 0 0,-1 0 0 0 0,1-1 0 0 0,-1 1 1 0 0,0-1-1 0 0,0 0 0 0 0,0 0 0 0 0,-1-1 1 0 0,1 1-1 0 0,-1-1 0 0 0,1-2-70 0 0,53-74 532 0 0,2 3-1 0 0,64-62-531 0 0,-65 66 284 0 0,-25 31-307 0 0,-26 31 53 0 0,1 0 0 0 0,-2 0-1 0 0,0-1 1 0 0,0 1-1 0 0,-1-1 1 0 0,2-8-30 0 0,10-24-54 0 0,9-34 677 0 0,-20 66 22 0 0,4-14 371 0 0,-10 27-944 0 0,0-1 0 0 0,0 0 0 0 0,0 0-1 0 0,0 0 1 0 0,0 0 0 0 0,0 0 0 0 0,0 1 0 0 0,0-1-1 0 0,0 0 1 0 0,-1 0 0 0 0,1 0 0 0 0,0 0 0 0 0,-1 1 0 0 0,1-1-1 0 0,0 0 1 0 0,-1 0 0 0 0,1 1 0 0 0,-1-1 0 0 0,1 0 0 0 0,-1 1-1 0 0,0-1 1 0 0,1 0 0 0 0,-1 1 0 0 0,0-1 0 0 0,1 1-1 0 0,-1-1 1 0 0,0 1 0 0 0,0-1 0 0 0,1 1 0 0 0,-1 0-72 0 0,-1-1 105 0 0,0 1 0 0 0,0-1 0 0 0,0 1 1 0 0,0 0-1 0 0,0 0 0 0 0,0 0 0 0 0,0 0 1 0 0,0 0-1 0 0,0 0 0 0 0,0 0 0 0 0,0 1 1 0 0,0-1-1 0 0,0 1 0 0 0,0-1 0 0 0,0 1 1 0 0,0 0-1 0 0,0 0 0 0 0,1 0 0 0 0,-1 0 1 0 0,-1 1-106 0 0,-1 0 124 0 0,0 1 0 0 0,0 0 0 0 0,0 0 0 0 0,1 0-1 0 0,-1 0 1 0 0,1 0 0 0 0,0 1 0 0 0,-1 1-124 0 0,-11 21 162 0 0,1 0 0 0 0,-10 26-162 0 0,11-22 124 0 0,-13 25 115 0 0,3-8-85 0 0,2 1 0 0 0,2 1-1 0 0,3 1 1 0 0,-5 26-154 0 0,-16 92 229 0 0,-19 108 246 0 0,53-253-467 0 0,3-18-3 0 0,0 1 0 0 0,-1-1 0 0 0,0 0 0 0 0,0 0 0 0 0,0 0 0 0 0,0 0 0 0 0,-1 0 0 0 0,0 0 0 0 0,-1 2-5 0 0,-1 1 1 0 0,0-1 0 0 0,1 1 0 0 0,0 0 0 0 0,0 0-1 0 0,1 0 1 0 0,0 0 0 0 0,1 1 0 0 0,-1 4-1 0 0,-1 70 104 0 0,3-68-65 0 0,0-14-18 0 0,0-1 0 0 0,0 1 0 0 0,0-1 0 0 0,0 1 0 0 0,0-1 0 0 0,0 1 0 0 0,0-1 0 0 0,0 1 0 0 0,0-1 0 0 0,0 1 0 0 0,0-1 0 0 0,0 1 0 0 0,0-1 0 0 0,0 1 0 0 0,0-1 0 0 0,0 1 0 0 0,1-1 0 0 0,-1 1 0 0 0,0-1 0 0 0,0 0 0 0 0,1 1 0 0 0,-1-1 0 0 0,0 1 0 0 0,0-1 0 0 0,1 0 0 0 0,-1 1 0 0 0,0-1 0 0 0,1 0 0 0 0,-1 1 0 0 0,1-1 0 0 0,-1 0 0 0 0,1 1 0 0 0,-1-1 0 0 0,0 0 0 0 0,1 0 0 0 0,-1 0 0 0 0,1 1 0 0 0,-1-1 0 0 0,1 0 0 0 0,-1 0 0 0 0,1 0 0 0 0,-1 0 0 0 0,1 0 0 0 0,-1 0 0 0 0,1 0 0 0 0,-1 0 0 0 0,1 0 0 0 0,-1 0 0 0 0,1 0 0 0 0,-1 0 0 0 0,1-1 0 0 0,-1 1 0 0 0,1 0 0 0 0,-1 0 0 0 0,1 0 0 0 0,-1-1 0 0 0,1 1 0 0 0,-1 0-21 0 0,2-2 23 0 0,1 1 0 0 0,-1 0 1 0 0,0-1-1 0 0,0 1 0 0 0,0-1 1 0 0,0 0-1 0 0,0 0 0 0 0,-1 1 1 0 0,1-1-1 0 0,1-2-23 0 0,17-38 151 0 0,-2-1 0 0 0,-2-1 0 0 0,-2-1 0 0 0,4-22-151 0 0,-14 44 33 0 0,-3 19-30 0 0,-1-1 0 0 0,1 1 1 0 0,0 0-1 0 0,0 0 0 0 0,1 0 0 0 0,-1 0 0 0 0,1 0 1 0 0,0-1-4 0 0,2-2 8 0 0,-1 1 1 0 0,0-1 0 0 0,-1 0 0 0 0,0 0 0 0 0,0 0-1 0 0,0 0 1 0 0,-1-1 0 0 0,0 1 0 0 0,0 0 0 0 0,-1-1-1 0 0,0-5-8 0 0,-2-14-11 0 0,-1-1-1 0 0,-4-14 12 0 0,-1-8-44 0 0,6 46 20 0 0,1-1 0 0 0,-1 1-1 0 0,1-1 1 0 0,-1 1 0 0 0,0 0 0 0 0,-1 0 0 0 0,1 0 0 0 0,-1 0-1 0 0,0 0 1 0 0,0 0 0 0 0,0 1 0 0 0,0-1 0 0 0,-1 1-1 0 0,1 0 1 0 0,-1 0 0 0 0,-4-2 24 0 0,-2-4-21 0 0,7 7-20 0 0,-1 0 0 0 0,0 0 0 0 0,1 0 1 0 0,-1 0-1 0 0,0 0 0 0 0,0 1 0 0 0,-1 0 0 0 0,1 0 0 0 0,0 0 1 0 0,0 0-1 0 0,0 1 0 0 0,-1-1 0 0 0,-2 1 41 0 0,7 0-9 0 0,0 0-10 0 0,0 0 8 0 0,16 20-89 0 0,-2-13 97 0 0,0 0 0 0 0,0-1-1 0 0,0 0 1 0 0,1-1 0 0 0,-1 0-1 0 0,1-2 1 0 0,0 0 0 0 0,8 1 3 0 0,-12-3 4 0 0,1-1 0 0 0,-1 0 0 0 0,1 0 0 0 0,-1-1 0 0 0,1 0 1 0 0,-1-1-1 0 0,0-1 0 0 0,0 0 0 0 0,0 0 0 0 0,0-1 0 0 0,9-5-4 0 0,-12 6 19 0 0,-1 0 0 0 0,1-1 0 0 0,-1-1 0 0 0,0 1 0 0 0,0-1 1 0 0,0 0-1 0 0,0-1 0 0 0,-1 0 0 0 0,0 0 0 0 0,3-4-19 0 0,53-67 37 0 0,-27 35 21 0 0,-2-1-1 0 0,15-29-57 0 0,-26 36 14 0 0,36-65 44 0 0,-21 22 1 0 0,-28 58-44 0 0,-9 21-16 0 0,1-1-1 0 0,-1 0 0 0 0,1 0 1 0 0,-1 0-1 0 0,0 0 0 0 0,0 0 1 0 0,0 0-1 0 0,1 0 0 0 0,-1 0 1 0 0,0 0-1 0 0,0 0 0 0 0,0 0 1 0 0,0 0-1 0 0,0 0 0 0 0,-1 0 1 0 0,1 0-1 0 0,0 0 0 0 0,0 0 1 0 0,-1-1 0 0 0,1 2-6 0 0,-1 0-3 0 0,1 0 26 0 0,0 0-4 0 0,-2 1-14 0 0,1-1 1 0 0,0 0-1 0 0,0 1 0 0 0,0-1 1 0 0,-1 1-1 0 0,1-1 0 0 0,0 1 0 0 0,0 0 1 0 0,0-1-1 0 0,0 1 0 0 0,0 0 1 0 0,0 0-1 0 0,0 0 0 0 0,0 0 0 0 0,0-1 1 0 0,1 1-1 0 0,-1 1 0 0 0,0-1 2 0 0,-16 24-49 0 0,11-14 37 0 0,1-4 9 0 0,2 0-1 0 0,-1 0 0 0 0,1 1 1 0 0,-2 6 3 0 0,-9 20-73 0 0,7-20 89 0 0,0 2 0 0 0,1-1 0 0 0,0 6-16 0 0,-2 3-36 0 0,-63 192-8 0 0,65-177 9 0 0,6-33 40 0 0,-1 0 0 0 0,1-1 0 0 0,-1 1 0 0 0,-1 0 0 0 0,1 0 0 0 0,-1-1 0 0 0,0 1-1 0 0,-3 4-4 0 0,2-1 0 0 0,-1-1-1 0 0,1 0 1 0 0,1 1-1 0 0,-1-1 0 0 0,2 1 1 0 0,-1 0-1 0 0,1 0 0 0 0,0 0 1 0 0,1-1-1 0 0,0 1 1 0 0,0 0-1 0 0,1 1 1 0 0,0 16 10 0 0,-1-25-9 0 0,0-1 1 0 0,0 1-1 0 0,1 0 1 0 0,-1 0-1 0 0,0 0 0 0 0,1 0 1 0 0,-1-1-1 0 0,0 1 0 0 0,1 0 1 0 0,-1 0-1 0 0,1-1 0 0 0,-1 1 1 0 0,1 0-1 0 0,-1-1 0 0 0,1 1 1 0 0,0 0-1 0 0,-1-1 0 0 0,1 1 1 0 0,0-1-1 0 0,0 1 0 0 0,-1-1 1 0 0,1 1-1 0 0,0-1 0 0 0,0 0 1 0 0,0 1-1 0 0,-1-1 1 0 0,1 0-1 0 0,0 0 0 0 0,0 0 1 0 0,0 1-1 0 0,0-1 0 0 0,0 0 1 0 0,0 0-1 0 0,-1 0 0 0 0,1-1 1 0 0,0 1-1 0 0,1 0-1 0 0,1 0 9 0 0,0 0-1 0 0,0 0 1 0 0,0-1 0 0 0,0 1 0 0 0,0-1-1 0 0,0 0 1 0 0,0 0 0 0 0,0 0 0 0 0,-1 0-1 0 0,4-2-8 0 0,7-7 25 0 0,0-2 0 0 0,-1 1 0 0 0,0-2 0 0 0,1-2-25 0 0,18-18 25 0 0,65-56-36 0 0,-86 77-2 0 0,-1 1 0 0 0,0-1 1 0 0,-1 0-1 0 0,2-5 13 0 0,6-7 0 0 0,-15 22-95 0 0,-1 4 26 0 0,-5 8 0 0 0,-4 7 63 0 0,0 1 0 0 0,2 0 0 0 0,-4 12 6 0 0,9-20-28 0 0,-6 43 12 0 0,7-50 15 0 0,1 0 0 0 0,0 0 1 0 0,0 1-1 0 0,0-1 0 0 0,0 0 0 0 0,1 0 1 0 0,-1 0-1 0 0,1 0 0 0 0,0 0 1 0 0,0 0-1 0 0,0 0 0 0 0,0 0 0 0 0,0 0 1 0 0,1 1 0 0 0,-1-3 5 0 0,0 0 0 0 0,0 1 0 0 0,0-1 1 0 0,1 0-1 0 0,-1 0 0 0 0,0 0 0 0 0,0 0 1 0 0,0-1-1 0 0,1 1 0 0 0,-1 0 0 0 0,1 0 1 0 0,-1-1-1 0 0,0 1 0 0 0,1-1 0 0 0,-1 1 0 0 0,1-1 1 0 0,-1 0-1 0 0,1 0 0 0 0,-1 1 0 0 0,1-1 1 0 0,0 0-1 0 0,-1 0 0 0 0,1-1 0 0 0,-1 1 1 0 0,1 0-1 0 0,-1 0 0 0 0,1-1 0 0 0,-1 1 0 0 0,1-1 1 0 0,-1 1-1 0 0,0-1 0 0 0,2 0-5 0 0,0-1 1 0 0,1 0 1 0 0,-1 0-1 0 0,0 0 0 0 0,0 0 1 0 0,0-1-1 0 0,0 1 0 0 0,0-1 0 0 0,-1 0 1 0 0,1 0-1 0 0,-1 0 0 0 0,1 0 0 0 0,0-2-1 0 0,22-39 70 0 0,-8 17-54 0 0,-2-2-1 0 0,0 0 1 0 0,6-22-16 0 0,-19 46-12 0 0,5-15 49 0 0,-6 19-41 0 0,-1 0 0 0 0,0 0-1 0 0,1 1 1 0 0,-1-1 0 0 0,1 0 0 0 0,-1 1 0 0 0,1-1 0 0 0,-1 0 0 0 0,1 1 0 0 0,-1-1 0 0 0,1 1-1 0 0,-1-1 1 0 0,1 1 0 0 0,0-1 0 0 0,-1 1 0 0 0,1 0 0 0 0,0-1 0 0 0,0 1 0 0 0,-1 0-1 0 0,1 0 1 0 0,0-1 0 0 0,0 1 0 0 0,0 0 4 0 0,0 4-6 0 0,0-1 0 0 0,-1 1 0 0 0,0 0 0 0 0,1 0 1 0 0,-1 0-1 0 0,-1 0 0 0 0,1-1 0 0 0,-1 4 6 0 0,1-6 2 0 0,-7 60-18 0 0,4-39 1 0 0,0-1 0 0 0,2 1 0 0 0,0 0 0 0 0,1-1 0 0 0,3 14 15 0 0,-3-35 1 0 0,0 1 1 0 0,0-1-1 0 0,0 0 0 0 0,0 1 0 0 0,0-1 0 0 0,0 1 0 0 0,0-1 1 0 0,0 0-1 0 0,1 1 0 0 0,-1-1 0 0 0,0 1 0 0 0,0-1 1 0 0,0 0-1 0 0,0 1 0 0 0,1-1 0 0 0,-1 0 0 0 0,0 1 1 0 0,0-1-1 0 0,1 0 0 0 0,-1 0 0 0 0,0 1 0 0 0,1-1 0 0 0,-1 0 1 0 0,0 0-1 0 0,1 1 0 0 0,-1-1 0 0 0,0 0 0 0 0,1 0 1 0 0,-1 0-1 0 0,1 1 0 0 0,-1-1 0 0 0,0 0 0 0 0,1 0 1 0 0,-1 0-1 0 0,1 0-1 0 0,13-7 90 0 0,9-17 28 0 0,-9 4-112 0 0,1 1 1 0 0,2 1 0 0 0,0 0-1 0 0,0 1 1 0 0,2 1 0 0 0,0 1-1 0 0,10-6-6 0 0,-25 19-2 0 0,-1 0 0 0 0,0-1 0 0 0,0 0 0 0 0,0 0 0 0 0,0 0 0 0 0,0 0 0 0 0,-1 0 0 0 0,1 0 0 0 0,-1-1 0 0 0,0 1 0 0 0,0-1 0 0 0,0 1 0 0 0,0-2 2 0 0,4-6 30 0 0,-5 10-28 0 0,0 1 0 0 0,-1-1 0 0 0,1 0-1 0 0,0 1 1 0 0,-1-1 0 0 0,1 0 0 0 0,-1 0-1 0 0,1 1 1 0 0,-1-1 0 0 0,1 0 0 0 0,-1 0-1 0 0,0 0 1 0 0,1 0 0 0 0,-1 0-1 0 0,0 1 1 0 0,0-2-2 0 0,-2 3-5 0 0,0 0 0 0 0,0 0 0 0 0,0 1 0 0 0,0-1 0 0 0,1 0 0 0 0,-1 1 0 0 0,0 0 0 0 0,1-1 0 0 0,-2 3 5 0 0,-6 10-8 0 0,0 2-1 0 0,1-1 1 0 0,1 1 0 0 0,0 0 0 0 0,-1 8 8 0 0,-5 6-20 0 0,11-27 20 0 0,1 0 0 0 0,-1 0 0 0 0,0 0 0 0 0,1 1 1 0 0,-1-1-1 0 0,1 0 0 0 0,0 1 0 0 0,0-1 0 0 0,1 1 0 0 0,-1-1 0 0 0,1 1 0 0 0,-1-1 0 0 0,1 1 0 0 0,0 0 0 0 0,1-1 0 0 0,-1 1 0 0 0,1 2 0 0 0,0-5 2 0 0,-1 0-1 0 0,1 0 1 0 0,0 0-1 0 0,0 0 1 0 0,0-1 0 0 0,-1 1-1 0 0,1 0 1 0 0,0-1 0 0 0,0 1-1 0 0,0 0 1 0 0,0-1 0 0 0,0 1-1 0 0,0-1 1 0 0,0 1 0 0 0,0-1-1 0 0,0 0 1 0 0,0 1 0 0 0,0-1-1 0 0,1 0 1 0 0,-1 0 0 0 0,0 0-1 0 0,1 0-1 0 0,24 1 7 0 0,-20-2-1 0 0,0 0 0 0 0,-1-1 0 0 0,1 1 1 0 0,-1-1-1 0 0,0 0 0 0 0,1 0 0 0 0,-1 0 1 0 0,0-1-1 0 0,0 0 0 0 0,0 0 0 0 0,-1 0 1 0 0,1-1-1 0 0,-1 0 0 0 0,1 0-6 0 0,11-12-15 0 0,-2 0 1 0 0,0-1-1 0 0,2-3 15 0 0,3-5-3 0 0,0 1 24 0 0,-1 0 0 0 0,-1-1 1 0 0,-2-1-1 0 0,0-1 0 0 0,-2 0 1 0 0,3-9-22 0 0,70-162 68 0 0,-73 170-73 0 0,-8 19 0 0 0,-1 0-1 0 0,1-1 1 0 0,-2 1 0 0 0,1-1 0 0 0,-2 0 0 0 0,1 0 0 0 0,-1 0 0 0 0,1-11 5 0 0,-3 20 4 0 0,-1-13-52 0 0,-2 11-3 0 0,-2 8-10 0 0,-5 13 57 0 0,0 0 1 0 0,2 0-1 0 0,1 1 0 0 0,0 0 1 0 0,1 2 3 0 0,-14 34 24 0 0,-17 39-79 0 0,-7 40 55 0 0,34-98 6 0 0,2 1 0 0 0,1 1 0 0 0,1-1 0 0 0,3 1 1 0 0,1 13-7 0 0,2-50 2 0 0,-1-1 0 0 0,1 0 0 0 0,0 1 0 0 0,0-1 0 0 0,0 0 0 0 0,0 1 0 0 0,0-1 1 0 0,0 1-1 0 0,1-1 0 0 0,-1 0 0 0 0,0 1 0 0 0,0-1 0 0 0,0 0 0 0 0,0 1 0 0 0,0-1 1 0 0,0 1-1 0 0,1-1 0 0 0,-1 0 0 0 0,0 0 0 0 0,0 1 0 0 0,0-1 0 0 0,1 0 0 0 0,-1 1 1 0 0,0-1-1 0 0,1 0 0 0 0,-1 0 0 0 0,0 1 0 0 0,1-1 0 0 0,-1 0 0 0 0,0 0 1 0 0,1 0-1 0 0,-1 0 0 0 0,0 1-2 0 0,13-5 62 0 0,8-14-16 0 0,-7-2-35 0 0,0 0 0 0 0,2 0 1 0 0,0 1-1 0 0,1 1 0 0 0,1 1 0 0 0,0 1 0 0 0,2 0 0 0 0,-1 1 0 0 0,3 1-11 0 0,-18 10 1 0 0,0 0 0 0 0,1 0-1 0 0,-2 0 1 0 0,1 0 0 0 0,0-1-1 0 0,-1 0 1 0 0,0 1 0 0 0,0-1-1 0 0,0-1 1 0 0,-1 1 0 0 0,1 0-1 0 0,-2 1 2 0 0,2 0-8 0 0,-1 0 1 0 0,1-1 0 0 0,0 1-1 0 0,-1 1 1 0 0,2-1 0 0 0,-1 0-1 0 0,0 1 1 0 0,1-1 0 0 0,3-1 5 0 0,-17 36-68 0 0,4-19 78 0 0,-13 28-41 0 0,-3 15 31 0 0,17-43 2 0 0,1 1-1 0 0,1 0 0 0 0,0-1 1 0 0,1 1-1 0 0,0 0 1 0 0,1 11-2 0 0,1-23 1 0 0,0 0 1 0 0,0-1-1 0 0,0 1 1 0 0,1 0 0 0 0,-1 0-1 0 0,0-1 1 0 0,1 1-1 0 0,-1 0 1 0 0,1-1 0 0 0,-1 1-1 0 0,1 0 1 0 0,-1-1 0 0 0,1 1-1 0 0,-1-1 1 0 0,1 1-1 0 0,0-1 1 0 0,-1 1 0 0 0,1-1-1 0 0,0 1 1 0 0,-1-1-1 0 0,1 1 1 0 0,0-1 0 0 0,0 0-1 0 0,-1 0 1 0 0,1 1 0 0 0,0-1-1 0 0,0 0 1 0 0,0 0-1 0 0,-1 0 1 0 0,1 0 0 0 0,0 0-1 0 0,0 0 1 0 0,0 0-1 0 0,-1 0 1 0 0,1 0 0 0 0,0 0-2 0 0,31-5-29 0 0,-18 0 45 0 0,0-1 0 0 0,-1 0 1 0 0,0-1-1 0 0,0-1 0 0 0,-1 0 0 0 0,7-5-16 0 0,-14 7 10 0 0,0 0-1 0 0,-1 0 1 0 0,1 0-1 0 0,-1-1 1 0 0,2-4-10 0 0,-2 4-9 0 0,16-29 42 0 0,-1-1 1 0 0,-1-3-34 0 0,-13 31 21 0 0,-4 8-20 0 0,0 0 0 0 0,-1 1 0 0 0,1-1 0 0 0,0 0-1 0 0,-1 0 1 0 0,1 0 0 0 0,-1-1 0 0 0,1 1 0 0 0,-1 0-1 0 0,0 0 1 0 0,0 0 0 0 0,1 0 0 0 0,-1 0 0 0 0,0 0-1 0 0,0-1 1 0 0,0 1-1 0 0,9-9-74 0 0,-9 10 73 0 0,0 0 1 0 0,0 0-1 0 0,0-1 1 0 0,0 1 0 0 0,0 0-1 0 0,1 0 1 0 0,-1 0-1 0 0,0 0 1 0 0,0 0-1 0 0,0 0 1 0 0,0-1-1 0 0,1 1 1 0 0,-1 0-1 0 0,0 0 1 0 0,0 0-1 0 0,0 0 1 0 0,1 0-1 0 0,-1 0 1 0 0,0 0-1 0 0,0 0 1 0 0,1 0-1 0 0,-1 0 1 0 0,0 0-1 0 0,0 0 1 0 0,0 0-1 0 0,1 0 1 0 0,-1 0-1 0 0,0 0 1 0 0,0 0-1 0 0,0 0 1 0 0,1 1-1 0 0,-1-1 1 0 0,0 0-1 0 0,0 0 1 0 0,0 0-1 0 0,0 0 1 0 0,1 0-1 0 0,-1 0 1 0 0,0 0-1 0 0,0 1 1 0 0,0-1-1 0 0,0 0 1 0 0,0 0-1 0 0,1 0 1 0 0,-1 1-1 0 0,0-1 1 0 0,0 0-1 0 0,0 0 1 0 0,0 0-1 0 0,0 0 1 0 0,0 1-1 0 0,0-1 1 0 0,0 0-1 0 0,0 0 1 0 0,0 1 0 0 0,0-1-1 0 0,0 0 1 0 0,0 0-1 0 0,0 0 1 0 0,0 1-1 0 0,0-1 1 0 0,0 0-1 0 0,0 0 1 0 0,0 0-1 0 0,0 1 1 0 0,0-1 0 0 0,-2 39-75 0 0,-3 18 75 0 0,0-17 1 0 0,2 20-1 0 0,4-60 1 0 0,-1 1-1 0 0,0 0 1 0 0,1 0-1 0 0,-1 0 0 0 0,0-1 1 0 0,1 1-1 0 0,-1 0 1 0 0,1-1-1 0 0,0 1 1 0 0,-1 0-1 0 0,1-1 0 0 0,-1 1 1 0 0,1-1-1 0 0,0 1 1 0 0,-1-1-1 0 0,1 1 1 0 0,0-1-1 0 0,0 1 0 0 0,-1-1 1 0 0,1 0-1 0 0,0 1 1 0 0,0-1-1 0 0,0 0 1 0 0,0 0-1 0 0,-1 0 0 0 0,1 0 1 0 0,0 0-1 0 0,0 0 1 0 0,0 0-1 0 0,0 0 0 0 0,27 1 86 0 0,-18-4-112 0 0,1 0 0 0 0,-1 0 0 0 0,0-1-1 0 0,-1 0 1 0 0,1-1 0 0 0,4-2 26 0 0,6-4-1146 0 0,14-15-3182 0 0,-16 13-1289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0:1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18 368 0 0,'0'0'181'0'0,"0"0"38"0"0,0 0 184 0 0,0 0 33 0 0,0 0-15 0 0,0 0-142 0 0,0 0-68 0 0,0 0-43 0 0,0 0 3 0 0,0 0-31 0 0,0 0-27 0 0,0 0-16 0 0,0 0-9 0 0,0 0-2 0 0,0 0 22 0 0,0 0 32 0 0,0 0 4 0 0,0 0 65 0 0,0 0 98 0 0,0 0 28 0 0,0 0 18 0 0,0 0-34 0 0,0 0-46 0 0,0 0-13 0 0,0 0-26 0 0,0 0-52 0 0,0 0-38 0 0,-9-5 4806 0 0,-8-5-4030 0 0,7 8-755 0 0,10 2-158 0 0,-1 0 1 0 0,0 0 0 0 0,0 0 0 0 0,0-1-1 0 0,0 1 1 0 0,0 0 0 0 0,0 0 0 0 0,1 0 0 0 0,-1 1-1 0 0,0-1 1 0 0,0 0 0 0 0,0 0 0 0 0,0 0-1 0 0,0 0 1 0 0,1 1 0 0 0,-1-1 0 0 0,0 1-1 0 0,0-1 1 0 0,0 0 0 0 0,1 1 0 0 0,-1-1 0 0 0,0 1-1 0 0,1-1 1 0 0,-1 1 0 0 0,0 0 0 0 0,1-1-1 0 0,-1 1-7 0 0,-55 49-57 0 0,55-49-973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0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245 485 1952 0 0,'0'0'421'0'0,"0"0"-99"0"0,0 0 252 0 0,0 0-13 0 0,-2-9 3655 0 0,-3-8-2069 0 0,2 14-1768 0 0,-1 0 0 0 0,0-1 0 0 0,0 2 0 0 0,0-1-1 0 0,0 0 1 0 0,0 1 0 0 0,-1 0 0 0 0,-2-1-379 0 0,3 1 15 0 0,0 1 0 0 0,-1-1 0 0 0,1 1 0 0 0,-1 1 0 0 0,0-1 0 0 0,1 1 0 0 0,-1-1 0 0 0,1 1 0 0 0,-1 0 0 0 0,0 1 0 0 0,1-1 0 0 0,-1 1 0 0 0,1 0 0 0 0,-1 0 0 0 0,1 1 0 0 0,-1-1 0 0 0,1 1 0 0 0,0 0 0 0 0,0 0 0 0 0,0 0 0 0 0,0 1 0 0 0,-2 1-15 0 0,1 1 3 0 0,0 0 1 0 0,-1 0 0 0 0,2 1-1 0 0,-1 0 1 0 0,1 0 0 0 0,0 0 0 0 0,0 0-1 0 0,0 1 1 0 0,1 0 0 0 0,0 0-1 0 0,1 0-3 0 0,-4 8-7 0 0,1 0 1 0 0,1 0-1 0 0,1 1 0 0 0,-2 12 7 0 0,4-24 7 0 0,0 1 1 0 0,0-1-1 0 0,0 0 1 0 0,-1 1-1 0 0,0-1 1 0 0,-1 2-8 0 0,1-2 7 0 0,0 0 1 0 0,0 0 0 0 0,1 0-1 0 0,0 0 1 0 0,0 0-1 0 0,0 0 1 0 0,0 0 0 0 0,0 0-1 0 0,1 2-7 0 0,-1-3 57 0 0,1-1 0 0 0,0 0 0 0 0,0 0 1 0 0,1 1-1 0 0,-1-1 0 0 0,0 0 0 0 0,1 0 0 0 0,0 1 0 0 0,-1-1 0 0 0,1 0 0 0 0,0 0 0 0 0,0 0 0 0 0,0 0 0 0 0,0 0 0 0 0,0 0 0 0 0,2 1-57 0 0,-2-2 43 0 0,1 0 0 0 0,-1 0 0 0 0,1 0-1 0 0,-1 0 1 0 0,1 0 0 0 0,-1-1-1 0 0,1 1 1 0 0,0-1 0 0 0,-1 1-1 0 0,1-1 1 0 0,0 0 0 0 0,0 1-1 0 0,-1-1 1 0 0,1 0 0 0 0,0 0 0 0 0,0 0-1 0 0,-1 0 1 0 0,1-1 0 0 0,0 1-1 0 0,0 0 1 0 0,-1-1 0 0 0,2 0-43 0 0,3-1 31 0 0,0 0 0 0 0,0-1 0 0 0,0 1 1 0 0,-1-1-1 0 0,1-1 0 0 0,2-1-31 0 0,14-8 58 0 0,-17 10-52 0 0,0-1 0 0 0,0 0-1 0 0,0 0 1 0 0,-1 0 0 0 0,1 0 0 0 0,-1-1-1 0 0,2-3-5 0 0,19-17 65 0 0,-15 16-66 0 0,1-1-1 0 0,-2 0 0 0 0,0-1 0 0 0,0 0 1 0 0,-1 0-1 0 0,0-1 0 0 0,-1 0 0 0 0,0-1 0 0 0,4-9 2 0 0,-8-1 2 0 0,-3 22-2 0 0,0 1-1 0 0,0 0 1 0 0,0-1 0 0 0,1 1 0 0 0,-1-1 0 0 0,0 1 0 0 0,0 0 0 0 0,0-1 0 0 0,0 1-1 0 0,0-1 1 0 0,0 1 0 0 0,0 0 0 0 0,0-1 0 0 0,0 1 0 0 0,0-1 0 0 0,-1 1 0 0 0,1 0-1 0 0,0-1 1 0 0,0 1 0 0 0,0-1 0 0 0,0 1 0 0 0,-1 0 0 0 0,1-1 0 0 0,0 1 0 0 0,0 0 0 0 0,-1-1-1 0 0,1 1 1 0 0,0 0 0 0 0,0 0 0 0 0,-1-1 0 0 0,1 1 0 0 0,0 0 0 0 0,-1 0 0 0 0,1-1-1 0 0,0 1 1 0 0,-1 0 0 0 0,1 0 0 0 0,-1 0 0 0 0,1 0 0 0 0,0 0 0 0 0,-1 0 0 0 0,1-1-1 0 0,-1 1 1 0 0,1 0 0 0 0,0 0 0 0 0,-1 0 0 0 0,1 0 0 0 0,-1 0 0 0 0,1 1 0 0 0,0-1-1 0 0,-1 0 1 0 0,1 0 0 0 0,-1 0 0 0 0,1 0 0 0 0,-3 2 4 0 0,0 0 0 0 0,0 1 0 0 0,1-1 0 0 0,-1 1 0 0 0,1-1 0 0 0,0 1 0 0 0,-1 0 0 0 0,1 0 0 0 0,0 0 0 0 0,1 0 0 0 0,-2 1-4 0 0,-15 37 16 0 0,12-27-51 0 0,0-2 43 0 0,2 2-1 0 0,-1-1 1 0 0,0 5-8 0 0,4-14 6 0 0,1-1 0 0 0,-1 1-1 0 0,1 0 1 0 0,0 0 0 0 0,0 0 0 0 0,0-1-1 0 0,0 1 1 0 0,0 0 0 0 0,1 0-1 0 0,0 0 1 0 0,0-1 0 0 0,0 1-1 0 0,0 0 1 0 0,1 1-6 0 0,-1-4 16 0 0,0 0 0 0 0,0 0 0 0 0,-1 0 0 0 0,1 0 0 0 0,0 0 0 0 0,0-1-1 0 0,0 1 1 0 0,0 0 0 0 0,0 0 0 0 0,0-1 0 0 0,0 1 0 0 0,0-1 0 0 0,0 1 0 0 0,0-1 0 0 0,0 1 0 0 0,1-1-1 0 0,-1 0 1 0 0,0 1 0 0 0,0-1 0 0 0,0 0 0 0 0,1 0 0 0 0,-1 0 0 0 0,0 0 0 0 0,0 0 0 0 0,0 0 0 0 0,1 0 0 0 0,-1-1-1 0 0,0 1 1 0 0,0 0 0 0 0,0-1 0 0 0,0 1 0 0 0,1 0 0 0 0,-1-1 0 0 0,0 0 0 0 0,0 1 0 0 0,1-2-16 0 0,2 1 16 0 0,0-1 1 0 0,-1-1-1 0 0,1 1 1 0 0,-1-1-1 0 0,1 1 1 0 0,-1-1-1 0 0,0 0 1 0 0,0 0 0 0 0,3-3-17 0 0,136-232 153 0 0,-52 85 22 0 0,-48 72-138 0 0,-30 55-14 0 0,2 1 1 0 0,0-1 0 0 0,8-7-24 0 0,-12 19 9 0 0,-8 11-4 0 0,0-1 0 0 0,0 1-1 0 0,1 0 1 0 0,-1 0 0 0 0,1 0 0 0 0,0 0-1 0 0,3-2-4 0 0,7-13-19 0 0,-2 2 57 0 0,-14 20-108 0 0,-6 12 53 0 0,-1 0 1 0 0,2 1 0 0 0,-1 2 16 0 0,5-10-7 0 0,0 0-1 0 0,-1 1 0 0 0,0-1 0 0 0,-5 6 8 0 0,-10 18-9 0 0,-11 36 3 0 0,4 1-1 0 0,3 1 0 0 0,-7 36 7 0 0,22-75 20 0 0,1 16-14 0 0,8-41-2 0 0,-1 1-1 0 0,0 0 0 0 0,0-1 1 0 0,-1 1-1 0 0,0-1 0 0 0,-1 1 1 0 0,-2 6-4 0 0,-8 18-88 0 0,13-30 97 0 0,-1 0 0 0 0,1-1 1 0 0,-1 1-1 0 0,1 0 0 0 0,0 0 0 0 0,0 0 1 0 0,0 0-1 0 0,0 0 0 0 0,0 0 0 0 0,0 0 0 0 0,1-1 1 0 0,-1 1-1 0 0,1 0 0 0 0,-1 0 0 0 0,1 0 1 0 0,0 1-10 0 0,0-3 4 0 0,0 1 1 0 0,0-1 0 0 0,0 1 0 0 0,0-1 0 0 0,0 0 0 0 0,0 1-1 0 0,0-1 1 0 0,0 0 0 0 0,0 0 0 0 0,0 1 0 0 0,0-1 0 0 0,0 0-1 0 0,0 0 1 0 0,0 0 0 0 0,0 0 0 0 0,1-1 0 0 0,-1 1-1 0 0,0 0 1 0 0,0 0 0 0 0,0-1 0 0 0,0 1 0 0 0,0-1 0 0 0,0 1-1 0 0,0 0 1 0 0,0-1 0 0 0,0 0-5 0 0,27-13 23 0 0,-28 14-22 0 0,34-28-20 0 0,-6 3-2 0 0,-11 11 28 0 0,1-1 0 0 0,-2-1 0 0 0,0 0 0 0 0,-1-1 0 0 0,9-14-7 0 0,22-21-99 0 0,-61 96-86 0 0,7-24 180 0 0,3-7 6 0 0,1 0 0 0 0,0 0 0 0 0,0 0-1 0 0,1 0 1 0 0,1 1 0 0 0,0-1 0 0 0,1 4-1 0 0,1-16 2 0 0,1-1 0 0 0,-1 1 0 0 0,1 0 0 0 0,-1 0 0 0 0,1-1 0 0 0,-1 1 0 0 0,1 0 0 0 0,0-1 0 0 0,-1 1 0 0 0,1 0 0 0 0,0-1 0 0 0,-1 1 0 0 0,1-1 0 0 0,0 1 0 0 0,0-1 0 0 0,-1 0 0 0 0,1 1 0 0 0,0-1 0 0 0,0 0 0 0 0,0 1 0 0 0,0-1 0 0 0,0 0-2 0 0,20 5 59 0 0,-15-5-53 0 0,0 0 1 0 0,0-1 0 0 0,0 0 0 0 0,-1 0 0 0 0,1-1-1 0 0,0 0 1 0 0,0 1 0 0 0,-1-2 0 0 0,0 1 0 0 0,1-1-1 0 0,-1 0 1 0 0,0 0 0 0 0,3-2-7 0 0,7-5 9 0 0,-6 4-10 0 0,-1 0 1 0 0,0-1-1 0 0,0 0 1 0 0,-1-1-1 0 0,0 1 0 0 0,-1-2 1 0 0,0 1-1 0 0,0 0 0 0 0,0-1 1 0 0,-1 0-1 0 0,-1-1 1 0 0,1 1-1 0 0,0-5 1 0 0,15-34 7 0 0,-23 56-24 0 0,1 1 0 0 0,0 0-1 0 0,0 0 1 0 0,1 0 0 0 0,0 1 17 0 0,-2 16 10 0 0,1-15-5 0 0,0-2-7 0 0,0 0 0 0 0,1 1 0 0 0,0-1 0 0 0,0 1 1 0 0,1-1-1 0 0,0 1 0 0 0,2 9 2 0 0,-1-18 2 0 0,-1-1 0 0 0,1 1 0 0 0,0 0-1 0 0,-1 0 1 0 0,1-1 0 0 0,0 1 0 0 0,0 0 0 0 0,-1-1 0 0 0,1 1 0 0 0,0-1 0 0 0,0 1 0 0 0,0-1 0 0 0,0 0 0 0 0,0 1 0 0 0,0-1 0 0 0,-1 0 0 0 0,1 1 0 0 0,0-1 0 0 0,0 0 0 0 0,0 0 0 0 0,0 0 0 0 0,0 0 0 0 0,0 0 0 0 0,0 0 0 0 0,0 0-1 0 0,0 0 1 0 0,0 0 0 0 0,0-1 0 0 0,1 1-2 0 0,28-7 40 0 0,-25 5-35 0 0,-1-1 0 0 0,1 1 0 0 0,-1-1 0 0 0,1 0 0 0 0,-1 0 0 0 0,0 0 0 0 0,-1 0 0 0 0,1-1 0 0 0,0 0 0 0 0,-1 1 0 0 0,0-1 0 0 0,0-1 0 0 0,0 1 0 0 0,1-2-5 0 0,0-3 13 0 0,0 0 0 0 0,-1 0 0 0 0,0-1-1 0 0,0 1 1 0 0,-1-1 0 0 0,0 1 0 0 0,0-3-13 0 0,8-22 8 0 0,-8 29-7 0 0,0 0 0 0 0,0 0 0 0 0,-1 0 1 0 0,1 0-1 0 0,-1 0 0 0 0,-1-1 0 0 0,1 1 0 0 0,-1 0-1 0 0,0 1 1 0 0,0 0 1 0 0,0 1-1 0 0,0-1 1 0 0,-1 1-1 0 0,0-1 0 0 0,1 1 1 0 0,-1 0-1 0 0,0-1 1 0 0,-1 1-1 0 0,1 0 0 0 0,-1-1-1 0 0,1 3-4 0 0,1 0 1 0 0,-1 0-1 0 0,0 0 0 0 0,0 1 0 0 0,1-1 0 0 0,-1 0 0 0 0,0 1 0 0 0,0-1 0 0 0,0 0 0 0 0,0 1 0 0 0,0-1 0 0 0,0 1 0 0 0,0 0 0 0 0,0-1 0 0 0,0 1 0 0 0,0 0 0 0 0,0-1 0 0 0,0 1 0 0 0,0 0 0 0 0,0 0 0 0 0,0 0 1 0 0,0 0-1 0 0,0 0 0 0 0,0 0 0 0 0,0 0 0 0 0,0 1 0 0 0,0-1 0 0 0,0 0 0 0 0,0 0 0 0 0,0 1 0 0 0,0-1 0 0 0,0 1 0 0 0,0-1 0 0 0,0 1 0 0 0,0-1 0 0 0,0 1 0 0 0,1 0 0 0 0,-1-1 0 0 0,-1 2 4 0 0,0 0-2 0 0,-1 1 0 0 0,0-1 0 0 0,1 1-1 0 0,-1 0 1 0 0,1 0 0 0 0,0 0 0 0 0,0 0 0 0 0,0 0-1 0 0,1 0 1 0 0,-1 1 0 0 0,0 1 2 0 0,-14 42-4 0 0,14-42 4 0 0,-15 45-6 0 0,16-50 8 0 0,1 0 0 0 0,0 0-1 0 0,0 0 1 0 0,0 0 0 0 0,0 0 0 0 0,0 1 0 0 0,0-1 0 0 0,-1 0 0 0 0,1 0 0 0 0,0 0 0 0 0,0 0 0 0 0,0 1 0 0 0,0-1 0 0 0,0 0 0 0 0,0 0 0 0 0,0 0 0 0 0,0 1-1 0 0,0-1 1 0 0,0 0 0 0 0,0 0 0 0 0,0 0 0 0 0,0 1 0 0 0,0-1 0 0 0,0 0 0 0 0,0 0 0 0 0,0 0 0 0 0,0 1 0 0 0,0-1 0 0 0,0 0 0 0 0,1 0 0 0 0,-1 0-1 0 0,0 0 1 0 0,0 1 0 0 0,0-1 0 0 0,0 0 0 0 0,0 0 0 0 0,0 0 0 0 0,0 0 0 0 0,1 0 0 0 0,-1 1 0 0 0,0-1 0 0 0,0 0 0 0 0,0 0 0 0 0,0 0 0 0 0,1 0 0 0 0,-1 0-2 0 0,12-1 33 0 0,13-8-7 0 0,24-16-20 0 0,-35 16-9 0 0,0 2 0 0 0,0 0 0 0 0,1 0 0 0 0,0 1 0 0 0,0 1 0 0 0,0 1 0 0 0,4-1 3 0 0,-17 5-4 0 0,-1 0 0 0 0,0 0 1 0 0,0 0-1 0 0,0 0 0 0 0,0 0 0 0 0,0 0 0 0 0,0 0 0 0 0,1 1 1 0 0,-1-1-1 0 0,0 0 0 0 0,0 1 0 0 0,0-1 0 0 0,0 0 1 0 0,0 1-1 0 0,0 0 0 0 0,0-1 0 0 0,0 1 0 0 0,0-1 0 0 0,-1 1 1 0 0,1 0-1 0 0,0 0 0 0 0,0-1 0 0 0,0 2 4 0 0,1 0 3 0 0,-1 1-1 0 0,0-1 0 0 0,1 1 1 0 0,-1-1-1 0 0,0 1 0 0 0,0-1 1 0 0,0 1-1 0 0,-1 0 0 0 0,1-1 1 0 0,-1 2-3 0 0,1 3-4 0 0,0 1 1 0 0,-1 0-1 0 0,0-1 0 0 0,0 1 1 0 0,-1 0-1 0 0,0-1 1 0 0,0 2 3 0 0,-1 0-11 0 0,-2 3 38 0 0,2 1-1 0 0,-1 0 1 0 0,2-1 0 0 0,-1 7-27 0 0,3-18 4 0 0,-1-1 0 0 0,1 0 1 0 0,-1 0-1 0 0,1 0 0 0 0,-1 0 0 0 0,1 0 1 0 0,-1 0-1 0 0,0 0 0 0 0,1 0 0 0 0,-1 0 1 0 0,1 0-1 0 0,-1 0 0 0 0,1 0 0 0 0,-1 0 1 0 0,1 0-1 0 0,-1 0 0 0 0,1 0 1 0 0,-1-1-1 0 0,0 1 0 0 0,1 0 0 0 0,-1 0 1 0 0,1-1-1 0 0,-1 1 0 0 0,0 0 0 0 0,1 0 1 0 0,-1-1-1 0 0,0 1 0 0 0,1 0 0 0 0,-1-1 1 0 0,0 1-1 0 0,1-1-4 0 0,15-11 13 0 0,1-9-6 0 0,-1 0 0 0 0,0-3-7 0 0,-3 5-2 0 0,0 1 0 0 0,2 0 0 0 0,4-5 2 0 0,-18 22-7 0 0,0 0 0 0 0,0 0 0 0 0,1 0-1 0 0,-1 0 1 0 0,0 0 0 0 0,0 0 0 0 0,1 1 0 0 0,-1-1-1 0 0,0 0 1 0 0,1 1 0 0 0,-1-1 0 0 0,1 1 0 0 0,-1-1 0 0 0,1 1-1 0 0,0-1 8 0 0,-2 1-3 0 0,1 1-1 0 0,0-1 1 0 0,-1 0-1 0 0,1 0 1 0 0,0 0-1 0 0,-1 0 1 0 0,1 1-1 0 0,-1-1 1 0 0,1 0-1 0 0,0 0 1 0 0,-1 1-1 0 0,1-1 1 0 0,-1 1-1 0 0,1-1 1 0 0,-1 0-1 0 0,1 1 1 0 0,-1-1-1 0 0,1 1 1 0 0,-1-1-1 0 0,0 1 1 0 0,1 0-1 0 0,-1-1 1 0 0,0 1-1 0 0,1-1 1 0 0,-1 1-1 0 0,0 0 1 0 0,0-1-1 0 0,1 1 1 0 0,-1-1-1 0 0,0 1 1 0 0,0 0-1 0 0,0 0 4 0 0,2 10-12 0 0,-1 0 0 0 0,0 0-1 0 0,-1 1 1 0 0,-1 9 12 0 0,1-13 1 0 0,-1 0 0 0 0,1-1 0 0 0,0 1-1 0 0,1-1 1 0 0,-1 1 0 0 0,1-1 0 0 0,1 1 0 0 0,0-1-1 0 0,0 1 1 0 0,0-1 0 0 0,4 7-1 0 0,-2-11 9 0 0,0-1 0 0 0,0 0 0 0 0,0 0 0 0 0,1 0-1 0 0,-1 0 1 0 0,4 0-9 0 0,-5-1-65 0 0,0-1-1 0 0,1 1 0 0 0,-1-1 0 0 0,0 0 0 0 0,1-1 0 0 0,-1 1 0 0 0,0 0 1 0 0,0-1-1 0 0,1 0 0 0 0,-1 1 0 0 0,0-1 0 0 0,0-1 0 0 0,0 1 1 0 0,0 0-1 0 0,0-1 0 0 0,0 1 0 0 0,-1-1 0 0 0,2-1 66 0 0,1 0-390 0 0,17-8-2510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0:0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7282 0 0,'0'0'1879'0'0,"0"0"-1245"0"0,0 0 1185 0 0,0 0-429 0 0,0 0-335 0 0,0 0-362 0 0,0 0-127 0 0,0 0-155 0 0,5 26 223 0 0,-3-24-837 0 0,1 1-1 0 0,-1-1 0 0 0,1-1 1 0 0,-1 1-1 0 0,1 0 0 0 0,0 0 1 0 0,0-1-1 0 0,0 0 0 0 0,0 0 1 0 0,0 0-1 0 0,1 1 204 0 0,2-1-2264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0:0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3193 0 0,'0'0'1295'0'0,"0"0"-751"0"0,0 0 843 0 0,0 0 5549 0 0,2 0-3552 0 0,11-8-3259 0 0,6 0-51 0 0,1 1 0 0 0,0 1 0 0 0,1 0 0 0 0,-1 2 0 0 0,21-3-74 0 0,24 2 384 0 0,18 1-384 0 0,-23 3-3207 0 0,37-8 3207 0 0,-86 7-2865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0:2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 2945 0 0,'-15'4'6682'0'0,"15"-4"-6634"0"0,0 0 0 0 0,0 1-1 0 0,0-1 1 0 0,0 0 0 0 0,1 0 0 0 0,-1 0 0 0 0,0 0 0 0 0,0 0-1 0 0,0 0 1 0 0,0 0 0 0 0,0 1 0 0 0,0-1 0 0 0,1 0-1 0 0,-1 0 1 0 0,0 0 0 0 0,0 0 0 0 0,0 0 0 0 0,0 1 0 0 0,0-1-1 0 0,0 0 1 0 0,0 0 0 0 0,0 0 0 0 0,0 0 0 0 0,0 1-1 0 0,0-1 1 0 0,0 0 0 0 0,0 0 0 0 0,0 0 0 0 0,0 0 0 0 0,0 1-1 0 0,0-1 1 0 0,0 0 0 0 0,0 0 0 0 0,0 0 0 0 0,0 0 0 0 0,0 1-1 0 0,0-1 1 0 0,0 0 0 0 0,0 0 0 0 0,-1 0 0 0 0,1 0-1 0 0,0 1 1 0 0,0-1 0 0 0,0 0 0 0 0,0 0 0 0 0,0 0 0 0 0,0 0-1 0 0,0 0 1 0 0,-1 0 0 0 0,1 0 0 0 0,0 1 0 0 0,0-1-1 0 0,0 0 1 0 0,0 0-48 0 0,26 5 68 0 0,1-1 0 0 0,0-2 0 0 0,0 0 0 0 0,0-2 0 0 0,8-1-68 0 0,143-17 237 0 0,-144 14-156 0 0,75-10-1275 0 0,49-15 1194 0 0,-126 22-3247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0:2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1648 0 0,'-3'-5'5734'0'0,"4"14"-3505"0"0,1-2-2090 0 0,1 0 0 0 0,0 0 0 0 0,0 0 0 0 0,1 0 0 0 0,0-1 0 0 0,0 0 0 0 0,1 0 0 0 0,0 0 0 0 0,0 0-1 0 0,0-1 1 0 0,0 1 0 0 0,1-2 0 0 0,5 5-139 0 0,72 39 616 0 0,-49-29-515 0 0,0 1 0 0 0,-2 1 0 0 0,0 2 0 0 0,21 20-101 0 0,27 38 379 0 0,-74-77-1418 0 0,-4-3-672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0:2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25 752 0 0,'0'0'440'0'0,"-3"-5"4075"0"0,-9-14-1890 0 0,14 41-1174 0 0,1 0 0 0 0,1 1 0 0 0,5 13-1451 0 0,9 52 307 0 0,-18-85-308 0 0,8 57 360 0 0,-1 51-359 0 0,-6-102-470 0 0,3-6-4852 0 0,-3-3 1997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0:2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4 528 0 0,'0'0'427'0'0,"0"0"90"0"0,-7-2 5399 0 0,-4 0-2310 0 0,12 4-3545 0 0,0-1-1 0 0,0 0 0 0 0,0 0 1 0 0,0 0-1 0 0,0 1 0 0 0,0-1 1 0 0,0 0-1 0 0,1 0 0 0 0,-1-1 0 0 0,0 1 1 0 0,1 0-1 0 0,-1 0 0 0 0,1-1 1 0 0,-1 1-1 0 0,1-1 0 0 0,-1 1 1 0 0,1-1-1 0 0,0 1 0 0 0,-1-1-60 0 0,10 4 68 0 0,35 16 21 0 0,1-1 0 0 0,1-3 0 0 0,0-2 0 0 0,3-1-89 0 0,-49-13 0 0 0,59 16-990 0 0,-51-14-710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0:46.0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135 82 16802 0 0,'3'1'30'0'0,"5"-1"50"0"0,0 1 0 0 0,0-1 0 0 0,0 0 0 0 0,0-1 0 0 0,1 0-79 0 0,15 0 255 0 0,60 2-33 0 0,86-2-9 0 0,168-10 587 0 0,84 2 219 0 0,-389 9-1001 0 0,-2-1 361 0 0,26-5-380 0 0,-25 2 128 0 0,25 1-128 0 0,4 1 101 0 0,-24 0-43 0 0,-1 3-1 0 0,7 1-57 0 0,9 2 75 0 0,0-2 0 0 0,0-2 1 0 0,-1-2-1 0 0,5-3-75 0 0,27 0 77 0 0,-60 5-55 0 0,0-1 0 0 0,-1-1 0 0 0,1-1 0 0 0,5-2-22 0 0,-16 3 12 0 0,-1 0-1 0 0,0 1 0 0 0,0 1 0 0 0,7 0-11 0 0,20-1 29 0 0,-32 1-30 0 0,18-2 32 0 0,0-1-1 0 0,0-1 1 0 0,0-1-1 0 0,9-3-30 0 0,-13 7 162 0 0,-12 2-3590 0 0,-8-1 802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1:1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51 2216 0 0,'0'0'357'0'0,"0"0"217"0"0,-4-7 4048 0 0,-4-8-2250 0 0,4 12-2312 0 0,0 0-1 0 0,0 0 1 0 0,-1 0 0 0 0,1 1-1 0 0,-1 0 1 0 0,1-1 0 0 0,-1 1 0 0 0,0 1-1 0 0,0-1 1 0 0,0 1 0 0 0,0 0 0 0 0,0 0-1 0 0,0 0 1 0 0,0 1-60 0 0,3 0-3 0 0,1 1 1 0 0,-1-1-1 0 0,1 0 1 0 0,-1 1-1 0 0,1 0 1 0 0,0-1-1 0 0,-1 1 1 0 0,1 0-1 0 0,0 0 0 0 0,-1 0 1 0 0,1 0-1 0 0,0 0 1 0 0,0 0-1 0 0,0 0 1 0 0,0 0-1 0 0,0 0 1 0 0,0 0-1 0 0,0 1 0 0 0,0-1 1 0 0,0 0-1 0 0,1 1 1 0 0,-1-1-1 0 0,0 0 1 0 0,1 1-1 0 0,-1 0 3 0 0,-10 45-15 0 0,8-28 63 0 0,-4 15-57 0 0,2 1 0 0 0,2 7 9 0 0,2-38-4 0 0,0 1 0 0 0,0 0 0 0 0,-1-1 1 0 0,1 1-1 0 0,-1-1 0 0 0,-1 3 4 0 0,1-4 3 0 0,1 0-1 0 0,-1 1 1 0 0,1-1 0 0 0,0 0-1 0 0,0 1 1 0 0,0-1 0 0 0,1 1-1 0 0,-1-1 1 0 0,1 1 0 0 0,0 0-1 0 0,0-1 1 0 0,0 1 0 0 0,0 2-3 0 0,1-5 16 0 0,-1 1 0 0 0,1 0 0 0 0,0-1-1 0 0,-1 1 1 0 0,1 0 0 0 0,0-1 0 0 0,0 1 0 0 0,0-1 0 0 0,0 0 0 0 0,0 1 0 0 0,0-1 0 0 0,1 0 0 0 0,-1 0 0 0 0,0 1 0 0 0,1-1 0 0 0,-1 0 0 0 0,1 0 0 0 0,-1-1 0 0 0,1 1 0 0 0,-1 0 0 0 0,1 0 0 0 0,0-1 0 0 0,-1 1 0 0 0,1-1 0 0 0,0 1 0 0 0,-1-1-1 0 0,1 0 1 0 0,0 0 0 0 0,0 0 0 0 0,-1 0 0 0 0,2 0-16 0 0,1 0 33 0 0,0 0 0 0 0,1 0 0 0 0,-1 0-1 0 0,0-1 1 0 0,1 0 0 0 0,-1 0 0 0 0,0 0 0 0 0,0 0-1 0 0,0-1 1 0 0,0 1 0 0 0,0-1 0 0 0,2-1-33 0 0,2-5 52 0 0,1 1 0 0 0,-2-1 0 0 0,1-1 0 0 0,-1 1 0 0 0,0-1 0 0 0,-1-1 0 0 0,0 1 0 0 0,1-3-52 0 0,20-30 108 0 0,11-10 124 0 0,-37 50-214 0 0,0-1 0 0 0,0 0-1 0 0,0 0 1 0 0,0 1 0 0 0,0-1 0 0 0,0 0-1 0 0,-1 0 1 0 0,1 0 0 0 0,-1 0-18 0 0,0 2 2 0 0,0-1-1 0 0,1 1 1 0 0,-1 0-1 0 0,0 0 1 0 0,0 0 0 0 0,0 0-1 0 0,0 0 1 0 0,-1 0 0 0 0,1 0-1 0 0,0 0 1 0 0,0-1-1 0 0,-1 1 1 0 0,1 0 0 0 0,0 0-1 0 0,-1 0 1 0 0,1 0-1 0 0,-1 0 1 0 0,1 0 0 0 0,-1 1-1 0 0,0-1 1 0 0,1 0-1 0 0,-1 0 1 0 0,0 0 0 0 0,0 0-2 0 0,0 1-4 0 0,1 0-1 0 0,-1 0 1 0 0,1 0 0 0 0,-1-1 0 0 0,0 1 0 0 0,1 0-1 0 0,-1 0 1 0 0,0 0 0 0 0,1 0 0 0 0,-1 0 0 0 0,0 0 0 0 0,1 1-1 0 0,-1-1 1 0 0,1 0 0 0 0,-1 0 0 0 0,0 0 0 0 0,1 1-1 0 0,-1-1 1 0 0,1 0 0 0 0,-1 0 0 0 0,0 1 0 0 0,1-1-1 0 0,-1 1 1 0 0,1-1 0 0 0,-1 0 0 0 0,1 1 0 0 0,0-1 0 0 0,-1 1-1 0 0,1-1 1 0 0,-1 1 0 0 0,1-1 0 0 0,0 1 0 0 0,-1-1-1 0 0,1 1 1 0 0,0 0 0 0 0,0-1 0 0 0,-1 1 0 0 0,1 0 0 0 0,0 0 4 0 0,-9 29 10 0 0,8-25-1 0 0,-50 260-50 0 0,-2 11 206 0 0,49-258-128 0 0,-1-1 0 0 0,0 0 1 0 0,-1 0-1 0 0,0 0 0 0 0,-2-1 1 0 0,0 1-1 0 0,-5 6-37 0 0,9-18 16 0 0,-1-1-1 0 0,1 1 1 0 0,-1-1 0 0 0,0 1-1 0 0,0-2 1 0 0,0 1-1 0 0,0 0 1 0 0,-1-1 0 0 0,0 0-1 0 0,1 0 1 0 0,-1-1-1 0 0,0 0 1 0 0,0 0 0 0 0,-1 0-1 0 0,1-1 1 0 0,0 1 0 0 0,-4-1-16 0 0,2 0 21 0 0,1 1 1 0 0,0 1 0 0 0,0-1-1 0 0,-6 3-21 0 0,7-2 17 0 0,0 0 0 0 0,0-1-1 0 0,-1 0 1 0 0,0 0 0 0 0,1-1-1 0 0,-3 1-16 0 0,3-1 8 0 0,0-1 0 0 0,0 0 0 0 0,0 0-1 0 0,0 0 1 0 0,0-1 0 0 0,0 1 0 0 0,0-1 0 0 0,0-1 0 0 0,-5-1-8 0 0,9 2 1 0 0,1 0 0 0 0,-1 0 0 0 0,0 0 0 0 0,1 0 1 0 0,-1 0-1 0 0,1 0 0 0 0,-1 0 0 0 0,1 0 1 0 0,0-1-1 0 0,-1 1 0 0 0,1-1 0 0 0,0 1 0 0 0,0-1 1 0 0,0 0-1 0 0,0 1 0 0 0,0-1 0 0 0,1 0 1 0 0,-1 1-1 0 0,0-1 0 0 0,1 0 0 0 0,-1 0 0 0 0,1 0 1 0 0,0 0-1 0 0,-1 1 0 0 0,1-1 0 0 0,0 0 1 0 0,0 0-1 0 0,0 0 0 0 0,1 0 0 0 0,-1 0 0 0 0,0 0 1 0 0,1 0-1 0 0,0 0-1 0 0,1-8-5 0 0,1 0 0 0 0,0 0 0 0 0,1 0 0 0 0,0 1 0 0 0,0-1-1 0 0,1 1 1 0 0,0 0 0 0 0,1 0 0 0 0,6-7 5 0 0,10-11-39 0 0,2 1 1 0 0,9-6 38 0 0,17-19-25 0 0,-34 34 38 0 0,44-50 26 0 0,2 2-1 0 0,4 4 0 0 0,6-1-38 0 0,-48 43 5 0 0,40-31-1 0 0,-59 45 1 0 0,0 0 1 0 0,-1 0-1 0 0,1 0 0 0 0,-1-1 1 0 0,0 1-1 0 0,0-1 0 0 0,-1 0 1 0 0,1 0-1 0 0,-2 0 1 0 0,1-1-6 0 0,0 0 6 0 0,0-1 1 0 0,0 1 0 0 0,1 0 0 0 0,0 0 0 0 0,0 0 0 0 0,0 1-7 0 0,-2 4 12 0 0,0 0 0 0 0,-1-1 0 0 0,1 1 0 0 0,-1 0 0 0 0,0-1 0 0 0,1 1 0 0 0,-1-1 0 0 0,-1 1 0 0 0,1-1 0 0 0,0 1 0 0 0,0-1 0 0 0,-1 0 0 0 0,1 1 0 0 0,-1-1 0 0 0,0 0 0 0 0,0 0 0 0 0,0 1 0 0 0,0-1 0 0 0,-1 0 0 0 0,1 1 0 0 0,-1-2-12 0 0,0 2-5 0 0,1 1 0 0 0,-1 0 0 0 0,1-1-1 0 0,-1 1 1 0 0,0 0 0 0 0,0 0 0 0 0,0-1 0 0 0,0 1 0 0 0,0 0 0 0 0,0 0 0 0 0,0 0 0 0 0,0 0-1 0 0,0 0 1 0 0,0 1 0 0 0,0-1 0 0 0,-1 0 0 0 0,1 0 0 0 0,0 1 0 0 0,-1-1 0 0 0,1 1-1 0 0,-1-1 1 0 0,1 1 0 0 0,0 0 0 0 0,-1-1 0 0 0,1 1 0 0 0,-1 0 0 0 0,1 0 0 0 0,-1 0 0 0 0,1 0-1 0 0,-1 0 1 0 0,1 0 5 0 0,1 0-14 0 0,0 0 16 0 0,0 0-27 0 0,0 0 5 0 0,0 0 0 0 0,0 0-11 0 0,0 0 15 0 0,33 2 22 0 0,-5-2 19 0 0,9 3-86 0 0,-35-3 61 0 0,-1 1 1 0 0,1 0 0 0 0,-1-1 0 0 0,1 1 0 0 0,-1 0 0 0 0,0 0 0 0 0,0 0 0 0 0,1 0 0 0 0,-1 0 0 0 0,0 0 0 0 0,0 0 0 0 0,0 0 0 0 0,0 0-1 0 0,0 0 1 0 0,0 1 0 0 0,0-1 0 0 0,0 0 0 0 0,-1 1 0 0 0,1-1 0 0 0,0 1 0 0 0,-1-1 0 0 0,1 1 0 0 0,-1-1 0 0 0,0 1 0 0 0,0-1-1 0 0,1 1 1 0 0,-1-1 0 0 0,0 1 0 0 0,0-1 0 0 0,0 2-1 0 0,-1 7 2 0 0,1 0-1 0 0,-1 0 1 0 0,-1 0-1 0 0,-1 6-1 0 0,0 0 44 0 0,-5 28-79 0 0,4-25 2 0 0,0-1 0 0 0,2 0-1 0 0,0 14 34 0 0,2-31 1 0 0,0 0 0 0 0,0-1 0 0 0,0 1 0 0 0,1 0 0 0 0,-1 0 0 0 0,0 0 0 0 0,1-1 0 0 0,-1 1-1 0 0,0 0 1 0 0,1 0 0 0 0,-1-1 0 0 0,1 1 0 0 0,-1 0 0 0 0,1-1 0 0 0,-1 1 0 0 0,1 0 0 0 0,-1-1 0 0 0,1 1 0 0 0,0-1 0 0 0,-1 1-1 0 0,1-1 1 0 0,0 0 0 0 0,0 1 0 0 0,-1-1 0 0 0,1 1 0 0 0,0-1 0 0 0,0 0 0 0 0,0 0 0 0 0,-1 0 0 0 0,1 1 0 0 0,0-1 0 0 0,0 0-1 0 0,0 0 1 0 0,0 0 0 0 0,-1 0 0 0 0,1 0 0 0 0,0 0 0 0 0,0-1 0 0 0,0 1 0 0 0,0 0 0 0 0,-1 0 0 0 0,1-1 0 0 0,1 1-1 0 0,2-1 6 0 0,1 0 0 0 0,-1 0 0 0 0,1-1 0 0 0,-1 1 1 0 0,0-1-1 0 0,0 0 0 0 0,3-2-6 0 0,-2-1-491 0 0,1 0 0 0 0,-2 0 0 0 0,1 0 0 0 0,0-1 0 0 0,-1 0 0 0 0,0 0 0 0 0,0 0 0 0 0,-1 0 0 0 0,0-1 0 0 0,1-2 491 0 0,-2 5-261 0 0,4-9-2026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1:2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1 140 160 0 0,'0'0'17'0'0,"13"-33"139"0"0,-9 22-162 0 0,1 0 0 0 0,0 0-1 0 0,1 1 1 0 0,0 0 0 0 0,1 0-1 0 0,0 0 1 0 0,0 1-1 0 0,1 0 1 0 0,3-3 6 0 0,-4 9-207 0 0,-7 3 186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1:4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191 405 664 0 0,'0'0'339'0'0,"0"0"12"0"0,0 0 235 0 0,1-6 5259 0 0,-2-6-2285 0 0,-3 11-3440 0 0,-1 0 0 0 0,0 0-1 0 0,0 1 1 0 0,0-1 0 0 0,0 1 0 0 0,0 0-1 0 0,0 1 1 0 0,0-1 0 0 0,0 1 0 0 0,-2 0-120 0 0,3 0 32 0 0,-1 0-1 0 0,1 1 1 0 0,-1-1 0 0 0,1 1 0 0 0,0 0 0 0 0,0 0 0 0 0,-1 1-1 0 0,1-1 1 0 0,1 1 0 0 0,-1 0 0 0 0,0 0 0 0 0,1 0 0 0 0,-1 0-1 0 0,1 1 1 0 0,0-1 0 0 0,-2 5-32 0 0,-2 3 38 0 0,2 1-1 0 0,0 0 1 0 0,0 0-1 0 0,1 0 1 0 0,0 1-1 0 0,1-1 1 0 0,-1 14-38 0 0,3-22 12 0 0,0-1 0 0 0,0 1 1 0 0,-1 0-1 0 0,1-1 0 0 0,-1 1 1 0 0,0-1-1 0 0,-1 3-12 0 0,0-3 5 0 0,1 1 1 0 0,0 0-1 0 0,1 0 1 0 0,-1 0-1 0 0,0 0 0 0 0,1 0 1 0 0,0 1-6 0 0,0 0 4 0 0,0 1-1 0 0,1 0 1 0 0,-1-1 0 0 0,1 1 0 0 0,1-1 0 0 0,-1 1-1 0 0,1 2-3 0 0,-1-6 4 0 0,1-1-1 0 0,-1 1 0 0 0,1-1 1 0 0,-1 1-1 0 0,1-1 0 0 0,0 1 0 0 0,-1-1 1 0 0,1 1-1 0 0,0-1 0 0 0,0 1 0 0 0,0-1 1 0 0,0 0-1 0 0,0 0 0 0 0,0 1 0 0 0,0-1 1 0 0,1 0-1 0 0,-1 0 0 0 0,0 0 0 0 0,1 0 1 0 0,-1-1-1 0 0,1 1 0 0 0,-1 0 1 0 0,1-1-1 0 0,-1 1 0 0 0,1 0 0 0 0,-1-1 1 0 0,1 0-4 0 0,19 9 113 0 0,-19-8-97 0 0,-1 0 0 0 0,1 0 0 0 0,-1-1 0 0 0,1 1 0 0 0,0 0 0 0 0,-1-1 0 0 0,1 1 0 0 0,0-1-1 0 0,-1 1 1 0 0,1-1 0 0 0,0 0 0 0 0,0 0 0 0 0,-1 0 0 0 0,1 0 0 0 0,0 0 0 0 0,-1 0 0 0 0,1 0 0 0 0,0 0 0 0 0,0-1 0 0 0,-1 1 0 0 0,1-1 0 0 0,0 1 0 0 0,-1-1 0 0 0,2 0-16 0 0,1-2 0 0 0,0 0 0 0 0,0 0-1 0 0,0 0 1 0 0,0 0 0 0 0,-1 0 0 0 0,1-1 0 0 0,-1 0 0 0 0,0 0 0 0 0,1-1 0 0 0,25-42 76 0 0,-19 31-26 0 0,-2 1-48 0 0,-1 0 0 0 0,0-1 0 0 0,-1 0-1 0 0,-1-1-1 0 0,9-22 144 0 0,2 16-130 0 0,-2 5 78 0 0,-13 17-98 0 0,-1 0 0 0 0,1 0-1 0 0,-1 0 1 0 0,0 0-1 0 0,1 0 1 0 0,-1 1-1 0 0,0-1 1 0 0,0 0-1 0 0,0 0 1 0 0,0 0-1 0 0,0 0 1 0 0,0 0-1 0 0,0 0 1 0 0,0 0 0 0 0,0 0-1 0 0,0 0 1 0 0,0 0-1 0 0,-1 0 1 0 0,1 0-1 0 0,0 0 1 0 0,-1 1-1 0 0,1-1 7 0 0,0 0-2 0 0,0 1-1 0 0,-1 0 0 0 0,1 0 1 0 0,0 0-1 0 0,0 0 0 0 0,0 0 0 0 0,0 0 1 0 0,0-1-1 0 0,0 1 0 0 0,-1 0 1 0 0,1 0-1 0 0,0 0 0 0 0,0 0 0 0 0,0 0 1 0 0,0 0-1 0 0,-1 0 0 0 0,1 0 1 0 0,0 0-1 0 0,0 0 0 0 0,0 0 0 0 0,-1 0 1 0 0,1 0-1 0 0,0 0 0 0 0,0 0 1 0 0,0 0-1 0 0,0 0 0 0 0,-1 0 1 0 0,1 0-1 0 0,0 0 0 0 0,0 0 0 0 0,0 0 1 0 0,0 0-1 0 0,-1 0 0 0 0,1 0 1 0 0,0 1-1 0 0,0-1 0 0 0,0 0 3 0 0,-8 12-46 0 0,-2 13 13 0 0,2 1-1 0 0,-2 11 34 0 0,7-26-11 0 0,2 0-1 0 0,-1 0 1 0 0,1 0 0 0 0,1 0-1 0 0,0 0 1 0 0,1 0 0 0 0,1 4 11 0 0,-2-14 1 0 0,0 0 0 0 0,1 0 0 0 0,0 0 0 0 0,-1 0 1 0 0,1 0-1 0 0,0 0 0 0 0,0 0 0 0 0,-1 0 0 0 0,1 0 0 0 0,0 0 1 0 0,0 0-1 0 0,0 0 0 0 0,0-1 0 0 0,0 1 0 0 0,0 0 0 0 0,0-1 1 0 0,0 1-1 0 0,1-1 0 0 0,-1 1-1 0 0,29 11-5 0 0,-18-7 5 0 0,-7-3-10 0 0,0-1 1 0 0,-1 1-1 0 0,1-1 1 0 0,0 0-1 0 0,0 0 1 0 0,0 0-1 0 0,0-1 1 0 0,0 0-1 0 0,1 0 10 0 0,-4 0-14 0 0,0 0-1 0 0,0 0 0 0 0,0 0 0 0 0,-1 0 0 0 0,1-1 1 0 0,0 1-1 0 0,0-1 0 0 0,0 0 0 0 0,0 1 1 0 0,0-1-1 0 0,-1 0 0 0 0,1 0 0 0 0,0 0 1 0 0,0 0-1 0 0,-1-1 0 0 0,1 1 0 0 0,-1 0 0 0 0,0-1 1 0 0,1 1-1 0 0,-1-1 0 0 0,0 1 0 0 0,0-1 1 0 0,1 0 14 0 0,16-33-186 0 0,4-9-549 0 0,2 2-1 0 0,11-13 736 0 0,-23 41-84 0 0,-10 13 96 0 0,-1-1 0 0 0,1 0 0 0 0,0 0 0 0 0,-1 0-1 0 0,1 0 1 0 0,-1 0 0 0 0,0-1 0 0 0,0 1 0 0 0,0 0 0 0 0,1-2-12 0 0,7-10 83 0 0,-8 13-69 0 0,0-1 0 0 0,0 1 0 0 0,0 0 0 0 0,0 0 0 0 0,0 0 1 0 0,0 0-1 0 0,-1 0 0 0 0,1-1 0 0 0,0 1 0 0 0,-1 0 0 0 0,1-1 0 0 0,-1 1 0 0 0,0 0 0 0 0,1-2-14 0 0,-1 3 1 0 0,0 0 43 0 0,0 0-30 0 0,0 0 8 0 0,0 0-28 0 0,-2-1 9 0 0,0 1 1 0 0,0 0 0 0 0,0 0-1 0 0,1 0 1 0 0,-1 0 0 0 0,0 1-1 0 0,0-1 1 0 0,0 0 0 0 0,1 1 0 0 0,-1-1-1 0 0,0 1 1 0 0,0 0 0 0 0,1 0-1 0 0,-1-1 1 0 0,1 1 0 0 0,-1 0-1 0 0,1 0 1 0 0,-1 1 0 0 0,1-1-1 0 0,-1 0 1 0 0,1 0 0 0 0,0 1 0 0 0,0-1-1 0 0,0 0 1 0 0,0 1 0 0 0,0 0-1 0 0,0-1 1 0 0,0 1 0 0 0,-1 1-4 0 0,-4 7 10 0 0,-2 4 3 0 0,1 0 0 0 0,0 1 1 0 0,2-1-1 0 0,-1 1 0 0 0,2 0 0 0 0,0 0 0 0 0,1 1 0 0 0,0-1 1 0 0,1 4-14 0 0,-9 8-57 0 0,-1 0 19 0 0,12-25 46 0 0,-1 0 1 0 0,1 0-1 0 0,0 0 1 0 0,0 0-1 0 0,0 0 1 0 0,0 0-1 0 0,0 0 1 0 0,0 1-1 0 0,0-1 0 0 0,0 0 1 0 0,1 0-1 0 0,0 0 1 0 0,-1 0-1 0 0,1 0 1 0 0,0 0-1 0 0,0 0 1 0 0,0 0-1 0 0,0 0 0 0 0,0-1 1 0 0,0 1-1 0 0,0 0 1 0 0,1-1-1 0 0,0 1-8 0 0,-1-1 7 0 0,1 1 0 0 0,-1-2 1 0 0,1 1-1 0 0,-1 0 0 0 0,1 0 0 0 0,0 0 0 0 0,-1-1 0 0 0,1 1 0 0 0,0-1 0 0 0,0 1 0 0 0,-1-1 1 0 0,1 0-1 0 0,0 0 0 0 0,0 0 0 0 0,0 0 0 0 0,0 0 0 0 0,-1 0 0 0 0,1 0 0 0 0,0-1 1 0 0,0 1-1 0 0,-1-1 0 0 0,1 1 0 0 0,0-1 0 0 0,0 1 0 0 0,-1-1 0 0 0,1 0 0 0 0,-1 0 0 0 0,1 0-7 0 0,2-2 12 0 0,0 0-1 0 0,0 0 1 0 0,0 0-1 0 0,0 0 1 0 0,-1 0-1 0 0,0-1 1 0 0,0 0-1 0 0,0 1 1 0 0,0-1-1 0 0,0-1-11 0 0,25-46 39 0 0,-3 5 22 0 0,2 6-36 0 0,1 0-1 0 0,32-32-24 0 0,-54 65-3 0 0,0-1 0 0 0,-1 0-1 0 0,0-1 1 0 0,-1 1-1 0 0,0-1 1 0 0,0 1-1 0 0,1-6 4 0 0,10-22 40 0 0,-11 26-44 0 0,0-1-1 0 0,-1 1 1 0 0,0-1-1 0 0,0 0 1 0 0,0-10 4 0 0,-2 9 7 0 0,1 1 1 0 0,1-1-1 0 0,0 1 1 0 0,0 0-1 0 0,3-3-7 0 0,1-2-21 0 0,-2 8 31 0 0,-1-1-1 0 0,0 0 1 0 0,-1 0-1 0 0,0-3-9 0 0,0-1-5 0 0,-1 1 0 0 0,-1-1-1 0 0,0 0 1 0 0,-1-5 5 0 0,0 17-17 0 0,0 1 9 0 0,0 0 30 0 0,0 0 4 0 0,-1 1-29 0 0,-1-1 0 0 0,1 1 0 0 0,0-1 1 0 0,-1 1-1 0 0,1-1 0 0 0,0 1 0 0 0,0 0 0 0 0,0-1 1 0 0,0 1-1 0 0,0 0 0 0 0,0 0 0 0 0,0 0 0 0 0,0 0 1 0 0,0 0-1 0 0,0 0 0 0 0,0 0 0 0 0,0 0 0 0 0,1 0 1 0 0,-2 1 2 0 0,-15 29 23 0 0,11-18-55 0 0,-11 19 63 0 0,1 1 0 0 0,2 1 0 0 0,1 0 0 0 0,-4 21-31 0 0,7-22 37 0 0,2-9-33 0 0,2 1 1 0 0,-3 17-5 0 0,3-12-8 0 0,4-21 14 0 0,0 1-1 0 0,0 0 1 0 0,1-1 0 0 0,1 3-6 0 0,0-2 4 0 0,-1-3-6 0 0,1 0-1 0 0,0 1 0 0 0,0-1 1 0 0,1 0-1 0 0,-1 0 1 0 0,2 1-1 0 0,-1-1 1 0 0,1 0-1 0 0,0 0 1 0 0,1-1-1 0 0,0 1 1 0 0,0 0-1 0 0,3 5 3 0 0,-3-7 4 0 0,-1-3 4 0 0,-1 1 1 0 0,0-1-1 0 0,1 1 0 0 0,-1-1 0 0 0,1 0 1 0 0,0 1-1 0 0,-1-1 0 0 0,1 0 0 0 0,0 0 0 0 0,1-1 1 0 0,-1 1-1 0 0,0 0 0 0 0,0-1 0 0 0,1 1 1 0 0,-1-1-1 0 0,1 1 0 0 0,-1-1 0 0 0,1 0 1 0 0,0 0-1 0 0,-1-1 0 0 0,1 1 0 0 0,0 0 0 0 0,-1-1 1 0 0,1 0-1 0 0,2 1-8 0 0,-1-1 14 0 0,0-1-1 0 0,0 1 1 0 0,0-1 0 0 0,-1 1 0 0 0,1-1 0 0 0,0 0-1 0 0,0-1 1 0 0,0 1 0 0 0,-1-1 0 0 0,1 1-1 0 0,-1-1 1 0 0,1 0 0 0 0,-1 0 0 0 0,0-1-1 0 0,0 1 1 0 0,0-1 0 0 0,0 1 0 0 0,2-4-14 0 0,4-5 25 0 0,-1 0 0 0 0,-1 0 0 0 0,1-1 0 0 0,3-10-25 0 0,14-21-13 0 0,-8 5 23 0 0,-14 32 4 0 0,-1-1-1 0 0,1 1 1 0 0,0-1 0 0 0,0 1-1 0 0,4-3-13 0 0,-2 1-2 0 0,-4 7-25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1:5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0 173 536 0 0,'0'0'304'0'0,"0"0"163"0"0,0 0 304 0 0,0 0 105 0 0,0 0-79 0 0,0 0-176 0 0,0 0-172 0 0,0 0-101 0 0,0 0-33 0 0,0 0-176 0 0,0 0-50 0 0,0 0 26 0 0,11 10 1648 0 0,-6-10-1725 0 0,0-1 1 0 0,-1 1 0 0 0,1-1 0 0 0,0-1 0 0 0,-1 1-1 0 0,1-1 1 0 0,-1 1 0 0 0,1-1 0 0 0,3-3-39 0 0,41-26 195 0 0,-15 9-110 0 0,3 3 103 0 0,24-9-188 0 0,11-4 462 0 0,-71 31-440 0 0,0 1 0 0 0,-1-1 0 0 0,1 1 1 0 0,0-1-1 0 0,0 1 0 0 0,0-1 1 0 0,0 0-1 0 0,-1 0 0 0 0,1 1 1 0 0,0-1-1 0 0,-1 0 0 0 0,1 0 1 0 0,-1 0-1 0 0,1 0 0 0 0,-1 0 1 0 0,1 0-1 0 0,-1 0 0 0 0,1 0 0 0 0,-1 0 1 0 0,0 0-1 0 0,0 0 0 0 0,0 0 1 0 0,1 0-1 0 0,-1 0-22 0 0,0 0 2 0 0,0 0 0 0 0,-1 1 0 0 0,1-1 0 0 0,0 0 0 0 0,0 1 0 0 0,0-1-1 0 0,-1 0 1 0 0,1 1 0 0 0,0-1 0 0 0,-1 1 0 0 0,1-1 0 0 0,-1 0 0 0 0,1 1 0 0 0,0-1 0 0 0,-1 1 0 0 0,1-1 0 0 0,-1 1 0 0 0,1 0 0 0 0,-1-1 0 0 0,0 1-1 0 0,1-1 1 0 0,-1 1 0 0 0,1 0 0 0 0,-1-1 0 0 0,0 1 0 0 0,1 0 0 0 0,-1 0 0 0 0,0 0 0 0 0,1-1 0 0 0,-1 1 0 0 0,0 0 0 0 0,1 0 0 0 0,-1 0 0 0 0,0 0 0 0 0,1 0-1 0 0,-1 0 1 0 0,0 0-2 0 0,-71 4-205 0 0,72-4 197 0 0,0 0 35 0 0,0 0-27 0 0,0 0-11 0 0,-2 0 11 0 0,1 0 0 0 0,-1 0 0 0 0,0 0 0 0 0,0 0-1 0 0,1 0 1 0 0,-1 0 0 0 0,0 1 0 0 0,0-1 0 0 0,1 1 0 0 0,-1-1 0 0 0,0 1 0 0 0,0 0 0 0 0,1 0 5 0 0,0 0 22 0 0,0 0-1 0 0,1 0 1 0 0,-1-1 0 0 0,0 1 0 0 0,0 0 0 0 0,1-1-1 0 0,-1 1 1 0 0,0 0 0 0 0,0-1 0 0 0,0 1 0 0 0,0-1 0 0 0,0 1-1 0 0,0-1 1 0 0,0 0 0 0 0,0 1 0 0 0,0-1 0 0 0,0 0-1 0 0,0 0 1 0 0,0 0 0 0 0,0 0 0 0 0,-1 1-27 0 0,2-1 141 0 0,0 0 19 0 0,0 0-16 0 0,0 0 22 0 0,25-2 462 0 0,-11 1-554 0 0,40-6 533 0 0,43 2-607 0 0,-96 5 43 0 0,0 0-1 0 0,0 0 1 0 0,0 0-1 0 0,0 0 1 0 0,0 0-1 0 0,-1 0 1 0 0,1 0-1 0 0,0 0 1 0 0,0 1-1 0 0,0-1 1 0 0,0 0-1 0 0,0 1 1 0 0,0-1-1 0 0,0 1 1 0 0,-1-1-1 0 0,1 1 1 0 0,0-1-1 0 0,0 1 1 0 0,0 0-1 0 0,-1-1 1 0 0,1 1-1 0 0,0 0 1 0 0,-1-1-1 0 0,1 1 1 0 0,-1 0-1 0 0,1 0 1 0 0,-1 0-43 0 0,1 1 42 0 0,-1-1 0 0 0,1 1 0 0 0,-1 0 1 0 0,0 0-1 0 0,1 0 0 0 0,-1 0 0 0 0,0 0 0 0 0,0 0 1 0 0,0 0-1 0 0,-1 0 0 0 0,1 0 0 0 0,0 0 0 0 0,-1 0-42 0 0,-2 8 56 0 0,0-1 0 0 0,0 0 0 0 0,-1 0-1 0 0,-4 7-55 0 0,-12 19 108 0 0,14-27-106 0 0,0 1 0 0 0,1 0 0 0 0,0 1 0 0 0,0-1 0 0 0,1 1 0 0 0,1 0 0 0 0,-1 0 0 0 0,2 0 0 0 0,-1 0 0 0 0,1 0 0 0 0,1 2-2 0 0,1-10 5 0 0,0-1 1 0 0,1 1 0 0 0,-1 0 0 0 0,1-1 0 0 0,0 1 0 0 0,-1-1 0 0 0,1 1 0 0 0,0 0 0 0 0,0-1-1 0 0,0 0 1 0 0,0 1 0 0 0,0-1 0 0 0,0 0 0 0 0,0 1 0 0 0,0-1 0 0 0,1 0 0 0 0,-1 0-1 0 0,0 0 1 0 0,1 0 0 0 0,-1 0 0 0 0,1 0 0 0 0,-1-1 0 0 0,1 1-6 0 0,2 1 29 0 0,0 0 0 0 0,1 0 1 0 0,-1 0-1 0 0,1-1 0 0 0,-1 0 0 0 0,1 0 1 0 0,-1 0-1 0 0,2 0-29 0 0,0-1 13 0 0,-1-1 0 0 0,1 1-1 0 0,0-1 1 0 0,0 0 0 0 0,-1-1 0 0 0,1 0-1 0 0,-1 1 1 0 0,1-2 0 0 0,-1 1 0 0 0,0-1 0 0 0,0 1-1 0 0,5-5-12 0 0,-2 3 35 0 0,1-3 1 0 0,0 0 0 0 0,-1 0 0 0 0,1 0 0 0 0,-2-1 0 0 0,8-9-36 0 0,6-6 13 0 0,-6 8 38 0 0,4-4 6 0 0,1 0 1 0 0,1 0-1 0 0,11-6-57 0 0,-23 20 24 0 0,-8 4-19 0 0,1 1 0 0 0,-1-1 0 0 0,0 0 1 0 0,0 0-1 0 0,1 0 0 0 0,-1 1 0 0 0,0-1 1 0 0,0 0-1 0 0,0-1 0 0 0,0 1 0 0 0,0 0 0 0 0,0 0 1 0 0,-1 0-1 0 0,1 0 0 0 0,0-1 0 0 0,-1 1 0 0 0,1 0 1 0 0,0-1-1 0 0,-1 0-5 0 0,6-9 47 0 0,-5 10-46 0 0,-1 1-1 0 0,1-1 1 0 0,-1 0-1 0 0,1 1 0 0 0,-1-1 1 0 0,1 0-1 0 0,-1 1 1 0 0,0-1-1 0 0,1 0 1 0 0,-1 1-1 0 0,0-1 1 0 0,0 0-1 0 0,1 0 1 0 0,-1 0-1 0 0,0 1 1 0 0,0-1-1 0 0,0 0 1 0 0,0 0-1 0 0,0 0 0 0 0,0 1 1 0 0,0-1-1 0 0,0 0 1 0 0,0 0-1 0 0,-1 0 1 0 0,1 1-1 0 0,0-1 1 0 0,0 0-1 0 0,-1 0 1 0 0,1 1-1 0 0,0-1 1 0 0,-1 0-1 0 0,1 1 1 0 0,-1-2-1 0 0,0 1-2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1:4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44 435 1984 0 0,'0'0'426'0'0,"0"0"303"0"0,0 0-229 0 0,0 0-29 0 0,0 0 7 0 0,0 0-22 0 0,0 0-115 0 0,0 0-37 0 0,0 0-26 0 0,0 0-5 0 0,0 0-66 0 0,0 0-21 0 0,0 0 26 0 0,0 0 2 0 0,0 0 26 0 0,0 0-15 0 0,0 0 2 0 0,0 0-6 0 0,0 0-3 0 0,0 0-46 0 0,0 0-15 0 0,0 0-3 0 0,0 0 15 0 0,0 0-26 0 0,0 0-17 0 0,-11 4 794 0 0,9-1-825 0 0,0-1 0 0 0,0 1-1 0 0,1 0 1 0 0,-1 0 0 0 0,1 1-1 0 0,-1-1 1 0 0,1 0 0 0 0,0 0-1 0 0,0 1 1 0 0,0 1-95 0 0,-6 40 732 0 0,5-33-519 0 0,-2 26 329 0 0,1-1 0 0 0,2 14-542 0 0,2-50 10 0 0,0 1 0 0 0,-1-1 1 0 0,1 1-1 0 0,0-1 0 0 0,-1 1 1 0 0,1-1-1 0 0,0 1 0 0 0,0-1 1 0 0,0 1-1 0 0,1-1 0 0 0,-1 0 0 0 0,0 0 1 0 0,0 0-1 0 0,1 0 0 0 0,-1 0 1 0 0,0 0-1 0 0,1 0 0 0 0,-1 0 1 0 0,1 0-1 0 0,-1-1 0 0 0,1 1 0 0 0,0 0 1 0 0,-1-1-1 0 0,1 0 0 0 0,0 1 1 0 0,-1-1-1 0 0,1 0 0 0 0,0 0 1 0 0,-1 0-1 0 0,1 0 0 0 0,0 0 1 0 0,0 0-1 0 0,1-1-10 0 0,9-3 27 0 0,-1-1 1 0 0,0-1 0 0 0,0 0-1 0 0,0-1 1 0 0,-1 0 0 0 0,1 0-1 0 0,-1-2-27 0 0,0-1 12 0 0,0 0 0 0 0,-1 0 0 0 0,0-1 0 0 0,-1 0 0 0 0,-1 0 0 0 0,0-1 0 0 0,0 0 0 0 0,-1-1 0 0 0,0 1 0 0 0,0-5-12 0 0,-5 15 4 0 0,0 0-1 0 0,0 0 1 0 0,1 0-1 0 0,-1 0 1 0 0,1 0-1 0 0,-1 1 1 0 0,1-1-1 0 0,0 1 1 0 0,-1-1-1 0 0,1 0-3 0 0,16-17 68 0 0,-18 18-64 0 0,1 0 0 0 0,0-1 0 0 0,-1 1 0 0 0,0 0 0 0 0,1 0 0 0 0,-1 0 0 0 0,0 0 0 0 0,1-1 0 0 0,-1 1 0 0 0,0 0 0 0 0,0 0 0 0 0,0 0 0 0 0,0-1 0 0 0,0 1 0 0 0,0 0 0 0 0,0 0 0 0 0,-1-1 0 0 0,1 1 0 0 0,0 0 0 0 0,-1 0 0 0 0,1 0 0 0 0,-1 0 0 0 0,1 0 0 0 0,-1-1 0 0 0,0 1 0 0 0,1 0 0 0 0,-1 0 0 0 0,0 1 0 0 0,0-1 0 0 0,0 0 0 0 0,1 0 0 0 0,-1 0 0 0 0,0 0 0 0 0,0 1 0 0 0,0-1 0 0 0,0 0 0 0 0,-1 0-4 0 0,-1 0-6 0 0,0-1 0 0 0,-1 1 0 0 0,1 0 0 0 0,0 0-1 0 0,0 0 1 0 0,-1 1 0 0 0,1-1 0 0 0,0 1 0 0 0,-1-1 0 0 0,1 1 0 0 0,0 0 0 0 0,-1 1 0 0 0,1-1 0 0 0,-2 1 6 0 0,3-1-6 0 0,1 1 1 0 0,-1 0-1 0 0,0 0 1 0 0,1 0-1 0 0,-1 0 1 0 0,1 0-1 0 0,0 0 1 0 0,-1 0-1 0 0,1 1 1 0 0,0-1-1 0 0,0 0 1 0 0,0 1-1 0 0,0-1 1 0 0,0 1-1 0 0,0-1 1 0 0,0 1-1 0 0,0 0 1 0 0,1-1-1 0 0,-1 1 1 0 0,0 0-1 0 0,1-1 1 0 0,0 1 5 0 0,-11 46-41 0 0,9-38 21 0 0,0 13 19 0 0,1-19 2 0 0,1 0 0 0 0,0 1 1 0 0,-1-1-1 0 0,0 0 0 0 0,0 0 0 0 0,0 0 0 0 0,-1 1 0 0 0,0-1 1 0 0,0 1-2 0 0,-2 2-4 0 0,2 0 1 0 0,-1 0 0 0 0,0 0 0 0 0,1 0-1 0 0,1 1 1 0 0,-1-1 0 0 0,1 1 0 0 0,0-1-1 0 0,1 1 1 0 0,0-1 0 0 0,0 1 0 0 0,1-1-1 0 0,0 1 1 0 0,1 3 3 0 0,-2-10 11 0 0,1 0 1 0 0,-1 0-1 0 0,1 1 0 0 0,-1-1 0 0 0,1 0 0 0 0,0 0 0 0 0,0 0 0 0 0,0-1 1 0 0,-1 1-1 0 0,1 0 0 0 0,0 0 0 0 0,0 0 0 0 0,0-1 0 0 0,0 1 0 0 0,0 0 1 0 0,0-1-1 0 0,1 1 0 0 0,-1-1 0 0 0,0 1 0 0 0,0-1 0 0 0,0 0 0 0 0,0 1 1 0 0,1-1-1 0 0,-1 0 0 0 0,0 0 0 0 0,0 0 0 0 0,1 0 0 0 0,0 0-11 0 0,2 0 28 0 0,-1 0-1 0 0,1 0 0 0 0,0 0 0 0 0,0 0 0 0 0,0-1 0 0 0,0 0 1 0 0,0 0-1 0 0,1 0-27 0 0,-2-1 10 0 0,1 1 0 0 0,-1-1 0 0 0,1 0-1 0 0,-1 0 1 0 0,0 0 0 0 0,0 0 0 0 0,0-1 0 0 0,0 1 0 0 0,0-1 0 0 0,0 0 0 0 0,-1 0 0 0 0,1 0 0 0 0,-1 0 0 0 0,0 0 0 0 0,0-1-10 0 0,5-5-1 0 0,35-41 85 0 0,-28 34-72 0 0,-1 0 0 0 0,9-13-12 0 0,-20 26-7 0 0,27-35 35 0 0,-28 36-37 0 0,1 0-1 0 0,0 1 1 0 0,0-1-1 0 0,0 0 1 0 0,0 1 0 0 0,0 0-1 0 0,0-1 1 0 0,0 1-1 0 0,1 0 1 0 0,-1 0-1 0 0,0 0 1 0 0,1 0 0 0 0,-1 1-1 0 0,1-1 1 0 0,-1 1-1 0 0,1-1 1 0 0,0 1 9 0 0,-2 1 3 0 0,0-1-1 0 0,0 0 1 0 0,0 1 0 0 0,-1-1-1 0 0,1 1 1 0 0,0-1-1 0 0,0 1 1 0 0,0-1 0 0 0,-1 1-1 0 0,1-1 1 0 0,0 1 0 0 0,-1 0-1 0 0,1 0 1 0 0,-1-1 0 0 0,1 1-1 0 0,-1 0 1 0 0,1 0-1 0 0,-1 0 1 0 0,1-1 0 0 0,-1 1-1 0 0,0 0 1 0 0,0 0 0 0 0,1 0-3 0 0,5 23 11 0 0,-4-5 7 0 0,-1 1 0 0 0,-1 0 0 0 0,0 0 0 0 0,-2-1 0 0 0,0 1 0 0 0,-1-1-1 0 0,-6 17-17 0 0,41-106 184 0 0,15-32-145 0 0,-41 93-37 0 0,0 0 0 0 0,0 1-1 0 0,1 0 1 0 0,0 0 0 0 0,1 1-1 0 0,0-1 1 0 0,4-1-2 0 0,9-4-130 0 0,-16 16 72 0 0,-3 10 66 0 0,-5 18-25 0 0,-1 0 0 0 0,-7 22 17 0 0,5-26 22 0 0,1 0-1 0 0,2 1 1 0 0,-1 20-22 0 0,4-47 3 0 0,1-1 1 0 0,-1 0 0 0 0,0 1-1 0 0,0-1 1 0 0,0 0-1 0 0,1 1 1 0 0,-1-1 0 0 0,0 0-1 0 0,0 0 1 0 0,1 1-1 0 0,-1-1 1 0 0,0 0 0 0 0,1 0-1 0 0,-1 1 1 0 0,0-1-1 0 0,1 0 1 0 0,-1 0 0 0 0,1 0-1 0 0,-1 0 1 0 0,0 0 0 0 0,1 0-1 0 0,-1 1 1 0 0,0-1-1 0 0,1 0 1 0 0,-1 0 0 0 0,1 0-1 0 0,-1 0 1 0 0,0 0-1 0 0,1 0 1 0 0,-1-1 0 0 0,0 1-1 0 0,1 0 1 0 0,-1 0-1 0 0,1 0 1 0 0,-1 0 0 0 0,0 0-1 0 0,1-1 1 0 0,-1 1-1 0 0,0 0 1 0 0,1 0 0 0 0,-1 0-1 0 0,0-1-3 0 0,19-7 6 0 0,-13 4 1 0 0,-1-1-1 0 0,1 0 1 0 0,-1-1-1 0 0,0 1 0 0 0,-1-1 1 0 0,1 0-1 0 0,-1 0 1 0 0,2-5-7 0 0,0 2-2 0 0,1-1 0 0 0,0 1-1 0 0,4-5 3 0 0,35-35 65 0 0,7-15-65 0 0,-31 38-2 0 0,-6 6-7 0 0,-2-1-1 0 0,0 0 1 0 0,-1-1 0 0 0,-1-1-1 0 0,-1 0 1 0 0,2-7 9 0 0,-1-8 34 0 0,-2 0 0 0 0,-2-1 0 0 0,2-29-34 0 0,-8 61 4 0 0,0 1 0 0 0,0-1 0 0 0,0 1 1 0 0,1-1-1 0 0,2-3-4 0 0,9-24 28 0 0,-12 27-25 0 0,0 1 0 0 0,-1-1 0 0 0,0 0 0 0 0,0 1 0 0 0,0-2-3 0 0,-18 36 30 0 0,-3 22-53 0 0,2 0-1 0 0,2 1 0 0 0,-7 47 24 0 0,7-32 18 0 0,8-35-22 0 0,-4 16 60 0 0,-3 26-56 0 0,13-59 21 0 0,1 1 0 0 0,0-1 0 0 0,1 0 0 0 0,0 0 0 0 0,1 0 0 0 0,1 0 0 0 0,1 7-21 0 0,-2-18 23 0 0,0-1 1 0 0,0 1-1 0 0,1-1 1 0 0,-1 0-1 0 0,0 1 1 0 0,1-1 0 0 0,-1 0-1 0 0,1 0 1 0 0,0 0-1 0 0,0 0 1 0 0,0 0-1 0 0,0-1 1 0 0,0 1 0 0 0,0-1-1 0 0,0 1 1 0 0,1-1-1 0 0,-1 0 1 0 0,0 1-1 0 0,1-1 1 0 0,-1-1 0 0 0,1 1-1 0 0,1 0-23 0 0,0 0 20 0 0,0 0 0 0 0,-1 0 1 0 0,1 0-1 0 0,0-1 0 0 0,0 1 0 0 0,0-1 0 0 0,-1 0 1 0 0,1-1-1 0 0,0 1 0 0 0,0 0 0 0 0,0-1 0 0 0,-1 0 1 0 0,1 0-1 0 0,0 0 0 0 0,-1-1 0 0 0,1 1-20 0 0,2-3 28 0 0,0-1 0 0 0,-1 1 0 0 0,1-1 1 0 0,-1 0-1 0 0,0 0 0 0 0,-1 0 0 0 0,1-1 0 0 0,-1 0 0 0 0,0 0 0 0 0,1-2-28 0 0,4-9-898 0 0,0 0 0 0 0,-2 0-1 0 0,4-9 899 0 0,-7 13-2778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1:4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4841 0 0,'0'0'537'0'0,"0"0"-175"0"0,0 0 429 0 0,0 0 54 0 0,0 0 321 0 0,0 0-71 0 0,0 0-55 0 0,0 0-127 0 0,0 0-227 0 0,6 0 746 0 0,125-3-1904 0 0,63-11 472 0 0,-189 14-3394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1:4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 6105 0 0,'-5'-3'7884'0'0,"-3"-1"-3701"0"0,10 7-4122 0 0,-1-1 1 0 0,1 0-1 0 0,0 1 0 0 0,0-1 1 0 0,0 0-1 0 0,1 0 1 0 0,-1 0-1 0 0,0 0 0 0 0,1-1 1 0 0,0 1-1 0 0,-1-1 0 0 0,3 1-61 0 0,34 13-1976 0 0,-24-11-769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2:1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133 511 912 0 0,'0'0'46'0'0,"0"0"-2"0"0,0 0 42 0 0,0 0 36 0 0,0 0-25 0 0,18-3 4825 0 0,-18 1-4762 0 0,0-1 0 0 0,0 1 0 0 0,0-1 0 0 0,0 1 0 0 0,0 0 0 0 0,-1-1 0 0 0,1 1 0 0 0,-1 0 0 0 0,0-1 0 0 0,0 1 0 0 0,0 0 0 0 0,0 0 0 0 0,0 0 0 0 0,0 0 0 0 0,0 0 0 0 0,-1 0 0 0 0,0-1-160 0 0,0 2 67 0 0,0-1 1 0 0,0 1-1 0 0,0-1 0 0 0,0 1 0 0 0,0 0 0 0 0,-1 0 1 0 0,1 0-1 0 0,0 0 0 0 0,-1 1 0 0 0,1-1 0 0 0,-1 1 1 0 0,1-1-1 0 0,-1 1 0 0 0,1 0 0 0 0,-1 0 0 0 0,1 0 0 0 0,-1 0-67 0 0,-1 0 169 0 0,1 0-1 0 0,-1 0 0 0 0,0 1 0 0 0,0-1 1 0 0,1 1-1 0 0,-1 0 0 0 0,1 0 0 0 0,-1 0 0 0 0,0 0 1 0 0,0 1-169 0 0,2-1 16 0 0,0 1 0 0 0,1-1 0 0 0,-1 0 0 0 0,0 1-1 0 0,1-1 1 0 0,-1 1 0 0 0,1-1 0 0 0,-1 1 0 0 0,1 0 0 0 0,0-1 0 0 0,0 1 0 0 0,0 0 0 0 0,0 0 0 0 0,0 0 0 0 0,0 0 0 0 0,0 0 0 0 0,1 0 0 0 0,-1 0-16 0 0,-11 23-52 0 0,10-21 63 0 0,0 0 0 0 0,0 0 0 0 0,0 0 1 0 0,0 0-1 0 0,1 0 0 0 0,-2 4-11 0 0,2 0 15 0 0,-1 0-1 0 0,1 1 1 0 0,1-1 0 0 0,0 1 0 0 0,0-1-1 0 0,0 0 1 0 0,1 1 0 0 0,1-1 0 0 0,-1 0 0 0 0,1 1-1 0 0,1-1 1 0 0,-1 0 0 0 0,1 0 0 0 0,1-1-1 0 0,2 6-14 0 0,-4-10 26 0 0,0 0 0 0 0,0 0-1 0 0,0 0 1 0 0,1 0-1 0 0,-1-1 1 0 0,1 1 0 0 0,-1-1-1 0 0,1 0 1 0 0,0 0-1 0 0,0 0 1 0 0,0 0 0 0 0,0 0-1 0 0,0 0 1 0 0,0-1 0 0 0,1 0-1 0 0,1 1-25 0 0,1 0 34 0 0,-1-1 0 0 0,1-1 0 0 0,0 1 1 0 0,-1-1-1 0 0,1 0 0 0 0,0 0 0 0 0,-1 0 0 0 0,1-1 0 0 0,5-1-34 0 0,7-3 50 0 0,1-1-1 0 0,-1 0 1 0 0,-1-2-1 0 0,0 0 1 0 0,14-9-50 0 0,-23 12 29 0 0,0-1 1 0 0,-1 0 0 0 0,0 0 0 0 0,0-1 0 0 0,0 0 0 0 0,-1 0 0 0 0,0-1 0 0 0,-1 1-1 0 0,1-1 1 0 0,-2 0 0 0 0,4-7-30 0 0,6-8 38 0 0,-10 16-22 0 0,2-1-4 0 0,-1-1 0 0 0,0 0 0 0 0,-1 0 0 0 0,3-8-12 0 0,-1 4 15 0 0,-5 11-15 0 0,0 0-1 0 0,0-1 1 0 0,0 1-1 0 0,0 0 1 0 0,-1-1-1 0 0,1 1 1 0 0,-1-1-1 0 0,1 1 1 0 0,-1-2 0 0 0,0 3 24 0 0,0 1-21 0 0,0 0-37 0 0,0 0 17 0 0,0 0 21 0 0,0 0-3 0 0,0 0-14 0 0,0 0 36 0 0,-3 7-53 0 0,0 0 0 0 0,0 1 0 0 0,1-1 0 0 0,-1 0 0 0 0,0 7 30 0 0,2-6 1 0 0,-1 0 1 0 0,1 0-1 0 0,1 0 0 0 0,-1 0 0 0 0,2 0 1 0 0,-1 0-1 0 0,1 0 0 0 0,0 0 0 0 0,0 0 1 0 0,1 0-1 0 0,0 0 0 0 0,1 0 0 0 0,0-1 1 0 0,0 1-1 0 0,3 4-1 0 0,-3-9 2 0 0,0 0 0 0 0,0 0 0 0 0,0-1 0 0 0,0 1 0 0 0,1-1 0 0 0,-1 0 0 0 0,1 1 0 0 0,-1-1 0 0 0,1-1 0 0 0,0 1 0 0 0,0-1 0 0 0,0 1 0 0 0,0-1 0 0 0,0 0 0 0 0,0-1 0 0 0,0 1 0 0 0,1-1 0 0 0,-1 1 0 0 0,0-1 0 0 0,0 0 0 0 0,0-1 0 0 0,0 1 1 0 0,1-1-1 0 0,-1 0 0 0 0,4-1-2 0 0,-2-2 12 0 0,0 0 1 0 0,0 0-1 0 0,-1 0 1 0 0,1-1-1 0 0,-1 0 1 0 0,0 0-1 0 0,0 0 1 0 0,-1-1-1 0 0,1 1 1 0 0,0-4-13 0 0,16-17-5 0 0,14-21 14 0 0,-28 35 117 0 0,10-12-161 0 0,-15 21 41 0 0,-1-1 0 0 0,-1 0 0 0 0,1 0 0 0 0,0 1 0 0 0,-1-1 1 0 0,0 0-1 0 0,0 0 0 0 0,0 1 0 0 0,0-1 0 0 0,-1 0 0 0 0,0 0-6 0 0,1-8-2 0 0,0 12 1 0 0,0 0 0 0 0,0-1 0 0 0,0 1 0 0 0,0 0 0 0 0,0 0 0 0 0,0 0 0 0 0,0-1 0 0 0,0 1 0 0 0,0 0-1 0 0,0 0 1 0 0,0 0 0 0 0,0-1 0 0 0,0 1 0 0 0,0 0 0 0 0,0 0 0 0 0,0 0 0 0 0,0-1 0 0 0,0 1 0 0 0,-1 0 0 0 0,1 0 0 0 0,0 0 0 0 0,0 0 0 0 0,0-1 0 0 0,0 1 0 0 0,0 0 0 0 0,0 0 0 0 0,0 0-1 0 0,-1 0 1 0 0,1 0 0 0 0,0-1 0 0 0,0 1 0 0 0,0 0 0 0 0,0 0 0 0 0,-1 0 0 0 0,1 0 0 0 0,0 0 0 0 0,0 0 0 0 0,0 0 0 0 0,-1 0 0 0 0,1 0 0 0 0,0 0 0 0 0,0 0 0 0 0,0 0 0 0 0,-1 0 0 0 0,1 0 0 0 0,0 0-1 0 0,0 0 1 0 0,0 0 0 0 0,-1 0 0 0 0,1 0 0 0 0,0 0 0 0 0,0 0 0 0 0,0 0 0 0 0,0 0 0 0 0,-1 0 0 0 0,1 0 1 0 0,-4 0-26 0 0,3 0 39 0 0,1 0 2 0 0,-2 0-17 0 0,-1 0 0 0 0,0 0 1 0 0,0 0-1 0 0,1 1 0 0 0,-1-1 1 0 0,0 1-1 0 0,0-1 0 0 0,-1 2 2 0 0,2 0-5 0 0,0 0-1 0 0,0 0 0 0 0,1 0 1 0 0,-1 0-1 0 0,1 0 1 0 0,-1 1-1 0 0,1-1 0 0 0,0 0 1 0 0,0 1-1 0 0,0-1 1 0 0,0 1-1 0 0,1-1 0 0 0,-1 1 1 0 0,1 0-1 0 0,0-1 1 0 0,-1 1-1 0 0,1-1 0 0 0,0 1 1 0 0,0 0-1 0 0,1-1 0 0 0,-1 1 1 0 0,0 0-1 0 0,1-1 1 0 0,0 1-1 0 0,0-1 0 0 0,0 1 1 0 0,0-1-1 0 0,0 1 1 0 0,0 0 5 0 0,3 0 0 0 0,0 0 0 0 0,0 0 0 0 0,0 0 0 0 0,1 0 0 0 0,-1-1 0 0 0,1 1 0 0 0,-1-1 0 0 0,1 0 0 0 0,0-1 0 0 0,2 1 0 0 0,5 1 13 0 0,-1-1 0 0 0,0 0 1 0 0,1-1-1 0 0,-1 0 1 0 0,0-1-1 0 0,1 0 1 0 0,-1-1-1 0 0,1 0 0 0 0,-1-1 1 0 0,0 0-1 0 0,0-1 1 0 0,0 0-1 0 0,0-1 1 0 0,4-1-14 0 0,-12 4 2 0 0,0 0 0 0 0,0-1 1 0 0,0 1-1 0 0,0 0 0 0 0,0-1 1 0 0,0 0-1 0 0,-1 0 0 0 0,1 1 0 0 0,0-2 1 0 0,-1 1-1 0 0,1 0 0 0 0,-1 0 1 0 0,0-1-1 0 0,0 1 0 0 0,0-1 1 0 0,0 0-1 0 0,0 0 0 0 0,-1 1 1 0 0,1-2-3 0 0,13-28 55 0 0,-14 31-56 0 0,0-1-1 0 0,0 0 1 0 0,-1 0-1 0 0,1 0 1 0 0,0 0 0 0 0,-1 0-1 0 0,0 0 1 0 0,0 0 0 0 0,0 0-1 0 0,0 0 1 0 0,0 0-1 0 0,0 0 1 0 0,0 0 0 0 0,0 0-1 0 0,-1-2 2 0 0,-1 1 0 0 0,1 1-1 0 0,-1-1 1 0 0,0 1-1 0 0,1 0 1 0 0,-1 0-1 0 0,0 0 1 0 0,-1 0-1 0 0,1 0 1 0 0,0 0-1 0 0,0 1 1 0 0,-1-1-1 0 0,1 1 1 0 0,-1-1 0 0 0,1 1-1 0 0,-3-1 1 0 0,4 2-3 0 0,0-1 0 0 0,-1 1 0 0 0,1-1 0 0 0,-1 1-1 0 0,1 0 1 0 0,0 0 0 0 0,-1 0 0 0 0,1-1 0 0 0,-1 1 0 0 0,1 0 0 0 0,-1 1 0 0 0,1-1-1 0 0,0 0 1 0 0,-1 0 0 0 0,1 1 0 0 0,-1-1 0 0 0,1 1 0 0 0,0-1 0 0 0,-1 1 0 0 0,1-1-1 0 0,0 1 1 0 0,0 0 0 0 0,-1 0 0 0 0,1 0 0 0 0,0-1 0 0 0,0 1 0 0 0,0 0 0 0 0,0 1 0 0 0,0-1-1 0 0,0 0 1 0 0,0 0 3 0 0,-6 11 0 0 0,0 0 0 0 0,1 1 0 0 0,-1 3 0 0 0,0 0-17 0 0,-15 24-1 0 0,16-29 15 0 0,-1 1 1 0 0,2-1 0 0 0,-5 12 2 0 0,9-20-3 0 0,0 1-1 0 0,0 0 1 0 0,0 0-1 0 0,0 1 1 0 0,1-1-1 0 0,0 0 1 0 0,0 0-1 0 0,0 0 1 0 0,0 0-1 0 0,0 0 1 0 0,1 0 0 0 0,0 0-1 0 0,0 0 1 0 0,0 1 3 0 0,3-2 2 0 0,0 0 1 0 0,0 0 0 0 0,0-1 0 0 0,0 0 0 0 0,0 1 0 0 0,1-1-3 0 0,-1-1 4 0 0,0 1 0 0 0,0 0 0 0 0,0-1 0 0 0,0 0 0 0 0,1 0 1 0 0,-1 0-1 0 0,0 0 0 0 0,1-1 0 0 0,-1 0 0 0 0,0 0 0 0 0,1 0 0 0 0,-1 0 0 0 0,3-1-4 0 0,-1-1 16 0 0,0 0 0 0 0,0 0-1 0 0,0 0 1 0 0,-1-1 0 0 0,1 0 0 0 0,-1 0-1 0 0,0-1 1 0 0,0 1 0 0 0,3-3-16 0 0,11-8-19 0 0,-13 10 25 0 0,-1 1 0 0 0,0-1 0 0 0,1 0 0 0 0,-1-1 0 0 0,-1 1 0 0 0,1-1 0 0 0,-1 0 0 0 0,0 0 0 0 0,0 0 0 0 0,0-1 0 0 0,0 0 0 0 0,1-5-6 0 0,34-73 12 0 0,-32 59-39 0 0,-6 22 16 0 0,-1 0 0 0 0,1 0 0 0 0,0 0 0 0 0,0 0 0 0 0,0 0 0 0 0,0 0 0 0 0,0 0 1 0 0,1 0-1 0 0,-1 1 0 0 0,1-1 0 0 0,0 0 0 0 0,0 1 0 0 0,0-1 11 0 0,11-14-56 0 0,-14 17 33 0 0,-2 2-30 0 0,10 2 51 0 0,5-2 7 0 0,1-1-1 0 0,0 0 1 0 0,-1 0-1 0 0,1-1 1 0 0,3-1-5 0 0,11 0 120 0 0,-26 1-120 0 0,-1 0 0 0 0,0 0 0 0 0,0 0 0 0 0,0 0 0 0 0,0 0 0 0 0,0 0 0 0 0,1 0 0 0 0,-1 0 0 0 0,0 0 0 0 0,0 0 0 0 0,0 0 0 0 0,0 0 0 0 0,1 0 0 0 0,-1 0 0 0 0,0 0 0 0 0,0 1 0 0 0,0-1 0 0 0,0 0 0 0 0,0 0 0 0 0,0 0 0 0 0,1 0 0 0 0,-1 0 0 0 0,0 0 0 0 0,0 0 0 0 0,0 0 0 0 0,0 0 0 0 0,0 1 0 0 0,0-1 0 0 0,0 0 0 0 0,0 0 0 0 0,1 0 0 0 0,-1 0 0 0 0,0 0 0 0 0,0 1 0 0 0,0-1 0 0 0,0 0 0 0 0,0 0 0 0 0,0 0 0 0 0,0 0 0 0 0,0 0 0 0 0,0 1 0 0 0,0-1 0 0 0,0 0 0 0 0,0 0 0 0 0,0 0 0 0 0,0 0 0 0 0,-5 9 15 0 0,-7 6-79 0 0,4 4 52 0 0,4-5 33 0 0,-11 14 38 0 0,5-10-73 0 0,1 0-1 0 0,-5 15 15 0 0,12-28-5 0 0,0 0 0 0 0,1 0 0 0 0,0 1 0 0 0,0-1 0 0 0,0 1 0 0 0,1-1 0 0 0,-1 0 0 0 0,1 1 0 0 0,0-1 1 0 0,1 1-1 0 0,0-1 0 0 0,0 3 5 0 0,0-6 3 0 0,-1 0 0 0 0,1 0 0 0 0,0 0 0 0 0,0-1 0 0 0,1 1 0 0 0,-1 0 0 0 0,0 0 0 0 0,0-1 0 0 0,1 1 0 0 0,-1-1 0 0 0,1 1 0 0 0,0-1 0 0 0,-1 0 0 0 0,1 0 0 0 0,0 1 1 0 0,0-1-1 0 0,0 0 0 0 0,0-1 0 0 0,-1 1 0 0 0,1 0 0 0 0,1 0 0 0 0,-1-1 0 0 0,0 1 0 0 0,0-1 0 0 0,2 0-3 0 0,1 1 10 0 0,0 0-1 0 0,1-1 0 0 0,-1 0 1 0 0,0 0-1 0 0,0 0 1 0 0,1-1-1 0 0,-1 0 0 0 0,0 0 1 0 0,0 0-1 0 0,1-1-9 0 0,18-8 29 0 0,0-1-1 0 0,0-1 0 0 0,-2-2 0 0 0,1 0 1 0 0,11-11-29 0 0,-30 21 10 0 0,0 1-1 0 0,-1-1 1 0 0,0 0 0 0 0,0-1 0 0 0,0 1 0 0 0,-1 0 0 0 0,1-1 0 0 0,-1 0 0 0 0,0-1-10 0 0,1 0 1 0 0,-1 1 1 0 0,1-1-1 0 0,1 1 1 0 0,-1 0 0 0 0,1 0-1 0 0,2-3-1 0 0,-4 5 3 0 0,1 0 0 0 0,-1 1 0 0 0,0-1 0 0 0,1 0 0 0 0,-2-1 0 0 0,1 1 0 0 0,0 0 0 0 0,-1-1 0 0 0,1 1 0 0 0,-1-1 0 0 0,0 1 0 0 0,0-1 0 0 0,0 1-1 0 0,-1-1 1 0 0,1-1-3 0 0,7-32-33 0 0,-8 37 52 0 0,0 0-20 0 0,-1 0 1 0 0,1 0-1 0 0,0 0 1 0 0,0 0-1 0 0,0 0 1 0 0,0 0-1 0 0,0 0 1 0 0,0 0-1 0 0,0 0 1 0 0,0 0-1 0 0,0 0 1 0 0,0 0-1 0 0,0 0 1 0 0,0 0-1 0 0,0 0 1 0 0,-1 0-1 0 0,1 0 1 0 0,0 0-1 0 0,0 0 1 0 0,0 0-1 0 0,0 0 1 0 0,0-1-1 0 0,0 1 1 0 0,0 0 0 0 0,0 0-1 0 0,0 0 1 0 0,0 0-1 0 0,0 0 1 0 0,0 0-1 0 0,0 0 1 0 0,0 0-1 0 0,0 0 1 0 0,0 0-1 0 0,0 0 1 0 0,0 0-1 0 0,0 0 1 0 0,0 0-1 0 0,0-1 1 0 0,0 1-1 0 0,0 0 1 0 0,0 0-1 0 0,0 0 1 0 0,0 0-1 0 0,0 0 1 0 0,0 0-1 0 0,0 0 1 0 0,0 0-1 0 0,0 0 1 0 0,0 0-1 0 0,0 0 1 0 0,0 0-1 0 0,0 0 1 0 0,0 0-1 0 0,0-1 1 0 0,0 1-1 0 0,0 0 1 0 0,0 0-1 0 0,0 0 1 0 0,0 0-1 0 0,0 0 1 0 0,0 0-1 0 0,0 0 1 0 0,-7-3-19 0 0,-16 7 40 0 0,22-3-25 0 0,0-1 1 0 0,0 0-1 0 0,0 1 0 0 0,1-1 1 0 0,-1 1-1 0 0,0-1 1 0 0,1 0-1 0 0,-1 1 1 0 0,0 0-1 0 0,1-1 0 0 0,-1 1 1 0 0,0-1-1 0 0,1 1 1 0 0,-1 0-1 0 0,1-1 1 0 0,-1 1-1 0 0,1 0 0 0 0,0 0 1 0 0,-1-1-1 0 0,1 1 1 0 0,0 0-1 0 0,-1 0 1 0 0,1 0-1 0 0,0 0 0 0 0,0-1 1 0 0,0 1-1 0 0,0 1 4 0 0,0-2 4 0 0,0 0-10 0 0,27-4 54 0 0,50-22 34 0 0,-67 23 10 0 0,-20 8-42 0 0,-10 4-69 0 0,12-3 16 0 0,1 1 0 0 0,0-1-1 0 0,0 1 1 0 0,1 0 0 0 0,0 1-1 0 0,0 0 1 0 0,1 0 0 0 0,-1 0 0 0 0,2 0-1 0 0,-1 1 1 0 0,0 3 3 0 0,0 0-15 0 0,4-10 8 0 0,1 0 0 0 0,-1 0-1 0 0,0 0 1 0 0,0 0 0 0 0,1 0 0 0 0,-1 0-1 0 0,1 0 1 0 0,-1 0 0 0 0,1 1 0 0 0,0-1 7 0 0,0-1 0 0 0,1 0 1 0 0,-1-1-1 0 0,0 1 1 0 0,1 0 0 0 0,-1 0-1 0 0,1 0 1 0 0,-1-1 0 0 0,1 1-1 0 0,-1 0 1 0 0,1 0 0 0 0,0-1-1 0 0,-1 1 1 0 0,1 0 0 0 0,0-1-1 0 0,0 1 1 0 0,-1-1 0 0 0,1 1-1 0 0,0-1 1 0 0,0 0-1 0 0,0 1 1 0 0,-1-1 0 0 0,1 0-1 0 0,0 1 1 0 0,0-1 0 0 0,0 0-1 0 0,1 0 0 0 0,1 2 0 0 0,1-1 0 0 0,-1 1 0 0 0,0-1-1 0 0,1 1 1 0 0,-1 0 0 0 0,0 1 0 0 0,0-1-1 0 0,0 0 1 0 0,-1 1 0 0 0,1 0 0 0 0,0-1-1 0 0,-1 1 1 0 0,2 2 0 0 0,-3-3 4 0 0,0-1 0 0 0,0 1 0 0 0,0-1-1 0 0,-1 1 1 0 0,1-1 0 0 0,0 1 0 0 0,-1-1 0 0 0,1 1 0 0 0,-1 0 0 0 0,1-1-1 0 0,-1 1 1 0 0,0 0 0 0 0,0-1 0 0 0,0 1 0 0 0,0 0 0 0 0,0-1-1 0 0,0 1 1 0 0,0 0 0 0 0,0-1 0 0 0,-1 1 0 0 0,1 0 0 0 0,-1-1 0 0 0,1 1-1 0 0,-1 0 1 0 0,0-1 0 0 0,0 1 0 0 0,1-1 0 0 0,-1 0 0 0 0,0 1 0 0 0,0-1-1 0 0,-1 1-3 0 0,-2 1 2 0 0,0 0 0 0 0,0 0 0 0 0,0-1-1 0 0,-1 0 1 0 0,1 1 0 0 0,-1-1 0 0 0,-1 0-2 0 0,-6 3 11 0 0,7-3-12 0 0,0 0 0 0 0,-1 0-1 0 0,1-1 1 0 0,0 1 0 0 0,-1-1-1 0 0,1-1 1 0 0,-1 1 0 0 0,1-1-1 0 0,-4 0 2 0 0,9 0-25 0 0,0 0 21 0 0,7 0-56 0 0,25-6-71 0 0,-1-1 0 0 0,-1-2 0 0 0,1 0 0 0 0,-1-3 0 0 0,-1 0 1 0 0,26-16 130 0 0,-44 22-60 0 0,-1 0 0 0 0,0 0 1 0 0,-1-1-1 0 0,1-1 1 0 0,-1 0-1 0 0,2-2 60 0 0,-3 1-6 0 0,0-1 0 0 0,-1 0 0 0 0,0-1 1 0 0,0 1-1 0 0,-1-1 0 0 0,0 0 0 0 0,0-5 6 0 0,-4 13-4 0 0,0 0 1 0 0,1-1-1 0 0,-1 1 0 0 0,1 0 1 0 0,-1 0-1 0 0,1 0 1 0 0,0 1-1 0 0,0-1 0 0 0,1 0 4 0 0,9-9-19 0 0,-12 12 19 0 0,-1-1-1 0 0,0 1 1 0 0,0 0 0 0 0,0 0 0 0 0,1 0-1 0 0,-1 0 1 0 0,0 0 0 0 0,0 0 0 0 0,0-1-1 0 0,0 1 1 0 0,1 0 0 0 0,-1 0 0 0 0,0 0-1 0 0,0-1 1 0 0,0 1 0 0 0,0 0 0 0 0,0 0-1 0 0,0 0 1 0 0,0-1 0 0 0,0 1 0 0 0,1 0-1 0 0,-1 0 1 0 0,0-1 0 0 0,0 1 0 0 0,0 0-1 0 0,0 0 1 0 0,0-1 0 0 0,0 1 0 0 0,0 0-1 0 0,0 0 1 0 0,0 0 0 0 0,0-1 0 0 0,-1 1-1 0 0,1 0 1 0 0,0 0 0 0 0,0-1 0 0 0,0 1-1 0 0,0 0 1 0 0,0 0 0 0 0,0 0 0 0 0,-1-1-1 0 0,-10-1 30 0 0,-14 4 79 0 0,21-1-109 0 0,-1 1-1 0 0,1 0 0 0 0,0 0 1 0 0,0 0-1 0 0,0 0 0 0 0,0 1 1 0 0,0 0-1 0 0,1 0 0 0 0,-1 0 1 0 0,1 0-1 0 0,-1 0 0 0 0,1 1 0 0 0,0-1 1 0 0,1 1-1 0 0,-1 0 0 0 0,-1 3 2 0 0,-6 10-15 0 0,1 1 0 0 0,1 0 0 0 0,-2 9 15 0 0,1-4-18 0 0,-17 48 32 0 0,26-70-4 0 0,0-1-1 0 0,-1 1 0 0 0,1 0 1 0 0,0-1-1 0 0,0 1 0 0 0,0 0 1 0 0,0-1-1 0 0,0 1 0 0 0,0 0 1 0 0,0 0-1 0 0,0-1 0 0 0,0 1 1 0 0,0 0-1 0 0,0 0 1 0 0,0-1-1 0 0,0 1 0 0 0,1 0 1 0 0,-1-1-1 0 0,0 1 0 0 0,0 0 1 0 0,1-1-1 0 0,-1 1 0 0 0,1-1 1 0 0,-1 1-1 0 0,0 0 0 0 0,1-1 1 0 0,-1 1-1 0 0,1-1 0 0 0,-1 1 1 0 0,1-1-1 0 0,0 1-9 0 0,1 0 12 0 0,0 0 1 0 0,0 0-1 0 0,0 0 1 0 0,1-1-1 0 0,-1 1 1 0 0,0 0 0 0 0,0-1-1 0 0,1 0 1 0 0,-1 1-1 0 0,3-1-12 0 0,2 0 27 0 0,1 0 0 0 0,0-1 0 0 0,0 0 1 0 0,-1 0-1 0 0,1 0 0 0 0,2-2-27 0 0,-4 1 15 0 0,0 0 0 0 0,0 0 0 0 0,-1-1 0 0 0,1 1 0 0 0,0-2 0 0 0,-1 1 1 0 0,0 0-1 0 0,0-1 0 0 0,0 0 0 0 0,0 0 0 0 0,-1-1 0 0 0,1 1 0 0 0,-1-1 0 0 0,0 0 0 0 0,0 0 0 0 0,-1-1 1 0 0,0 1-1 0 0,0-1 0 0 0,0 1 0 0 0,0-1 0 0 0,-1 0 0 0 0,1-3-15 0 0,30-65 44 0 0,-32 71-41 0 0,0 1-1 0 0,-1-1 1 0 0,1-1-1 0 0,-1 1 1 0 0,0 0 0 0 0,0 0-1 0 0,0 0 1 0 0,0 0-1 0 0,0 0 1 0 0,-1 0 0 0 0,1 0-1 0 0,-1 0 1 0 0,0 0-1 0 0,0 1 1 0 0,0-1 0 0 0,0 0-1 0 0,-1 0 1 0 0,1 1-3 0 0,1 1-3 0 0,-6-7-114 0 0,5 9 113 0 0,1-1 0 0 0,0 0-1 0 0,-1 0 1 0 0,1 0 0 0 0,0 0-1 0 0,-1 1 1 0 0,1-1 0 0 0,-1 0 0 0 0,1 0-1 0 0,0 1 1 0 0,-1-1 0 0 0,1 0-1 0 0,0 0 1 0 0,0 1 0 0 0,-1-1 0 0 0,1 0-1 0 0,0 1 1 0 0,0-1 0 0 0,-1 1-1 0 0,1-1 1 0 0,0 0 0 0 0,0 1 0 0 0,0-1-1 0 0,0 1 1 0 0,0-1 0 0 0,0 0-1 0 0,-1 1 1 0 0,1-1 0 0 0,0 1 0 0 0,0-1 4 0 0,-8 26-14 0 0,1-1 1 0 0,1 1-1 0 0,1 0 0 0 0,2 1 1 0 0,0-1-1 0 0,1 22 14 0 0,3-48 4 0 0,-1 1 0 0 0,0 0 0 0 0,0 0 0 0 0,1 0-1 0 0,-1 0 1 0 0,1-1 0 0 0,-1 1 0 0 0,0 0 0 0 0,1 0 0 0 0,0-1-1 0 0,-1 1 1 0 0,1 0 0 0 0,-1-1 0 0 0,1 1 0 0 0,0 0 0 0 0,-1-1-1 0 0,1 1 1 0 0,0-1 0 0 0,0 1 0 0 0,-1-1 0 0 0,1 0 0 0 0,0 1-1 0 0,0-1 1 0 0,0 0 0 0 0,0 1 0 0 0,0-1 0 0 0,-1 0 0 0 0,1 0-1 0 0,0 0 1 0 0,0 0 0 0 0,0 0 0 0 0,0 0 0 0 0,0 0-4 0 0,3 0 17 0 0,0 1 0 0 0,0-1 0 0 0,0-1 0 0 0,0 1 1 0 0,0 0-1 0 0,3-2-17 0 0,0 0 18 0 0,0-1 0 0 0,0 0 0 0 0,0-1 0 0 0,-1 1 0 0 0,0-1 1 0 0,1 0-1 0 0,-2-1 0 0 0,1 0 0 0 0,0 0 0 0 0,-1 0 0 0 0,0 0 1 0 0,3-5-19 0 0,8-12 191 0 0,-1 0 0 0 0,12-22-191 0 0,-13 20 136 0 0,28-49 181 0 0,-7 11-168 0 0,3 2 0 0 0,32-39-149 0 0,-60 85-1 0 0,0-1 1 0 0,-1-1 0 0 0,1-3 0 0 0,1-2 14 0 0,-9 16-21 0 0,0 1 0 0 0,-1-1 1 0 0,1 0-1 0 0,-1 0 0 0 0,0 0 0 0 0,-1 0 0 0 0,1 0 0 0 0,-1 0 1 0 0,0 0-1 0 0,0 0 0 0 0,-1-1 7 0 0,1-6-20 0 0,0 12 32 0 0,0 0 12 0 0,-1 0-27 0 0,-1 0-1 0 0,1 0 1 0 0,-1 0 0 0 0,1 0-1 0 0,-1 1 1 0 0,1-1-1 0 0,-1 0 1 0 0,1 1 0 0 0,-1-1-1 0 0,1 1 1 0 0,0 0-1 0 0,-1-1 1 0 0,1 1 0 0 0,0 0-1 0 0,0 0 1 0 0,-1 0-1 0 0,1 0 1 0 0,0 0 0 0 0,0 0-1 0 0,0 0 1 0 0,0 0-1 0 0,0 0 1 0 0,0 1 3 0 0,-25 36 52 0 0,17-25-46 0 0,-16 23 4 0 0,8-13-27 0 0,1 1 0 0 0,-10 19 17 0 0,15-15 5 0 0,1 0-1 0 0,1 1 0 0 0,1 0 1 0 0,1 0-1 0 0,1 10-4 0 0,-8 28-8 0 0,11-50-3 0 0,0-2 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32:2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36 1160 0 0,'0'0'272'0'0,"0"0"178"0"0,0 0-164 0 0,0 0-166 0 0,0 0-14 0 0,0 0-30 0 0,0 0 59 0 0,0 0-18 0 0,0 0 16 0 0,0 0-19 0 0,0 0 7 0 0,0 0-57 0 0,0 0-41 0 0,0 0-5 0 0,0-13 2091 0 0,0 15-1884 0 0,1-10-141 0 0,-1 7-90 0 0,0 1-1 0 0,0-1 0 0 0,0 0 1 0 0,0 1-1 0 0,0-1 0 0 0,0 0 1 0 0,0 0-1 0 0,0 1 1 0 0,0-1-1 0 0,-1 0 0 0 0,1 1 1 0 0,0-1-1 0 0,0 0 1 0 0,-1 1-1 0 0,1-1 0 0 0,0 0 1 0 0,-1 1-1 0 0,1-1 1 0 0,0 1-1 0 0,-1-1 0 0 0,1 1 1 0 0,-1-1-1 0 0,1 1 0 0 0,-1-1 1 0 0,1 0 6 0 0,-12 27 1013 0 0,4 3 218 0 0,6-23-963 0 0,0 0 0 0 0,0-1-1 0 0,1 1 1 0 0,0 0 0 0 0,0 0-1 0 0,0 0 1 0 0,1 0 0 0 0,-1 1-268 0 0,3 58 1195 0 0,-1-25-736 0 0,-1-29-442 0 0,0-8 0 0 0,0 0 1 0 0,0 0-1 0 0,0 0 1 0 0,0 0-1 0 0,0-1 1 0 0,1 1-1 0 0,0 0 1 0 0,-1 0 0 0 0,1 0-18 0 0,0-2 6 0 0,0 0 1 0 0,-1 0-1 0 0,1 0 0 0 0,0 0 1 0 0,0 0-1 0 0,-1-1 1 0 0,1 1-1 0 0,0 0 1 0 0,0-1-1 0 0,0 1 1 0 0,0 0-1 0 0,0-1 1 0 0,0 1-1 0 0,0-1 0 0 0,0 0 1 0 0,0 1-1 0 0,0-1 1 0 0,0 0-1 0 0,0 0 1 0 0,1 1-1 0 0,-1-1 1 0 0,0 0-1 0 0,0 0 1 0 0,0 0-1 0 0,0-1 1 0 0,1 1-7 0 0,8 0 16 0 0,0-1 1 0 0,0-1 0 0 0,0 0 0 0 0,0 0 0 0 0,0-1 0 0 0,0 0 0 0 0,-1-1 0 0 0,1 0 0 0 0,-1 0 0 0 0,0-1 0 0 0,0 0 0 0 0,-1-1 0 0 0,1 0-17 0 0,18-14-634 0 0,24-23 634 0 0,-23 18-4552 0 0,-21 19 1280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1T12:32:33.2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0:46.0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1 160 0 0,'0'0'44'0'0,"0"0"107"0"0,0 0 6 0 0,0 0-28 0 0,0 0-97 0 0,0 0-48 0 0,0 0 14 0 0,0 0 43 0 0,0 0-52 0 0,0 0-30 0 0,0 0-7 0 0,0 0 47 0 0,0 0 26 0 0,0 0 15 0 0,-12 2-121 0 0,11-2 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1T12:32:33.2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0:46.0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110 1 480 0 0,'0'0'55'0'0,"0"0"62"0"0,0 0 30 0 0,0 0 16 0 0,0 0 62 0 0,0 0-1 0 0,0 0 0 0 0,0 0-21 0 0,0 0-38 0 0,0 0-85 0 0,0 0-20 0 0,0 0-24 0 0,0 0 45 0 0,0 0 50 0 0,0 0-16 0 0,0 0 30 0 0,0 0 29 0 0,0 0 40 0 0,0 0 34 0 0,0 0 12 0 0,0 0 26 0 0,0 0-51 0 0,0 0-13 0 0,0 0-20 0 0,0 0 4 0 0,0 0 12 0 0,0 0 7 0 0,0 0-12 0 0,0 0 9 0 0,0 0 33 0 0,0 0 27 0 0,0 0 9 0 0,0 0-6 0 0,0 0-55 0 0,0 0-3 0 0,-26 21 3803 0 0,23-21-3818 0 0,-1 0 0 0 0,1 0 1 0 0,-1 0-1 0 0,1 1 0 0 0,-1-1 1 0 0,1 1-1 0 0,-1 0 0 0 0,1 0 1 0 0,0 0-1 0 0,-1 0 0 0 0,1 1 0 0 0,0 0 1 0 0,0-1-1 0 0,0 1 0 0 0,-2 2-212 0 0,1-2 67 0 0,-15 11-5 0 0,13-10 41 0 0,10-8 186 0 0,18-9-4 0 0,0 0-3805 0 0,-20 13 796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1T12:21:57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3489 984 0 0,'0'0'172'0'0,"0"0"195"0"0,0 0 12 0 0,0 0 42 0 0,-5-10 3247 0 0,5 10-3647 0 0,-1 0 0 0 0,1 0 1 0 0,-1 0-1 0 0,1 1 1 0 0,-1-1-1 0 0,0 0 0 0 0,1 0 1 0 0,-1 0-1 0 0,1 1 1 0 0,-1-1-1 0 0,1 0 0 0 0,-1 0 1 0 0,1 1-1 0 0,0-1 0 0 0,-1 1 1 0 0,1-1-1 0 0,-1 0 1 0 0,1 1-1 0 0,0-1 0 0 0,-1 1 1 0 0,1-1-1 0 0,0 1 1 0 0,-1-1-1 0 0,1 1 0 0 0,0-1 1 0 0,0 1-1 0 0,0-1 1 0 0,-1 1-1 0 0,1-1 0 0 0,0 1 1 0 0,0-1-1 0 0,0 1 0 0 0,0 0 1 0 0,0-1-1 0 0,0 1 1 0 0,0-1-1 0 0,0 1 0 0 0,0-1 1 0 0,0 1-1 0 0,1 0-21 0 0,-1 0 20 0 0,0-1 0 0 0,0 1-1 0 0,0 0 1 0 0,0 0 0 0 0,0 0-1 0 0,1-1 1 0 0,-1 1 0 0 0,0 0-1 0 0,1-1 1 0 0,-1 1 0 0 0,0 0-1 0 0,1-1 1 0 0,-1 1 0 0 0,1 0-1 0 0,-1-1 1 0 0,1 1 0 0 0,-1-1-1 0 0,1 1 1 0 0,0-1 0 0 0,-1 1-1 0 0,1-1 1 0 0,0 1 0 0 0,-1-1 0 0 0,1 0-1 0 0,0 1 1 0 0,-1-1 0 0 0,1 0-1 0 0,0 0 1 0 0,0 0 0 0 0,-1 1-1 0 0,2-1-19 0 0,25 0 544 0 0,-9 1-387 0 0,0-1-1 0 0,-1-1 1 0 0,16-3-157 0 0,-15 2 198 0 0,-1 0 0 0 0,1 1 0 0 0,12 1-198 0 0,-15 1 173 0 0,0-2 1 0 0,0 1-1 0 0,-1-2 1 0 0,1 0-1 0 0,-1 0 1 0 0,3-2-174 0 0,3-2 36 0 0,1 2 0 0 0,18-2-36 0 0,-16 3 132 0 0,0 0 0 0 0,7-4-132 0 0,-21 5 93 0 0,-1 0 0 0 0,1 2 0 0 0,0-1 0 0 0,-1 1 0 0 0,8 0-93 0 0,-6 1 77 0 0,1-1 1 0 0,-1-1-1 0 0,0 0 1 0 0,0 0-78 0 0,23-4 15 0 0,1 2 0 0 0,0 1 0 0 0,33 3-15 0 0,-28 0 520 0 0,0-2 0 0 0,27-4-520 0 0,-54 3 218 0 0,1-1 0 0 0,-1-1 0 0 0,1 0-1 0 0,2-2-217 0 0,-6 2 17 0 0,0 0 0 0 0,1 1 0 0 0,-1 0 0 0 0,1 1 0 0 0,0 0 0 0 0,0 0 0 0 0,6 1-17 0 0,-7 0 60 0 0,-1 0 0 0 0,1 0 0 0 0,0-1 0 0 0,7-2-60 0 0,-7 2 11 0 0,0 0-1 0 0,0 0 1 0 0,0 1 0 0 0,8-1-11 0 0,2 3 24 0 0,-1 1 0 0 0,0 1 0 0 0,0 0 0 0 0,1 2-24 0 0,36 6 46 0 0,-27-9-13 0 0,0-1 0 0 0,0-1 0 0 0,5-2-33 0 0,23 1 1 0 0,-43 1 3 0 0,0 2 1 0 0,1 0-1 0 0,-1 0 0 0 0,3 2-4 0 0,-3 0 10 0 0,1-2 0 0 0,-1 0 0 0 0,0 0 1 0 0,5-1-11 0 0,-6-1-35 0 0,144-4 58 0 0,-135 2-15 0 0,0 0 1 0 0,-1-2 0 0 0,1 0-1 0 0,-1-1 1 0 0,0-1 0 0 0,1-2-9 0 0,42-14 152 0 0,-59 21-145 0 0,-1-1 0 0 0,0 0 0 0 0,0 0 0 0 0,0 0 0 0 0,0 0 0 0 0,0 0 0 0 0,0-1 0 0 0,1 0-7 0 0,18-14 5 0 0,-16 13 4 0 0,-1-1 1 0 0,0 1-1 0 0,0-1 0 0 0,0 0 0 0 0,-1 0 1 0 0,1-1-1 0 0,0-1-9 0 0,0 1 38 0 0,22-21 0 0 0,3-4 37 0 0,-2 9-84 0 0,-24 18 8 0 0,0 0 1 0 0,0 0 0 0 0,1 1-1 0 0,-1-1 1 0 0,1 1-1 0 0,0 0 1 0 0,2-1 0 0 0,23-17 13 0 0,-24 15-12 0 0,0 1-1 0 0,1 0 0 0 0,0 1 0 0 0,3-3 0 0 0,15-9 5 0 0,5-4-24 0 0,-21 14 31 0 0,1 0-1 0 0,-1-1 0 0 0,0-1 0 0 0,2-1-11 0 0,-7 4 9 0 0,1 1 0 0 0,0-1-1 0 0,-1-1 1 0 0,0 1 0 0 0,0-1-1 0 0,2-4-8 0 0,-3 5 1 0 0,1 0 0 0 0,-1 0 0 0 0,1 1-1 0 0,0 0 1 0 0,0 0 0 0 0,1 0 0 0 0,-1 0 0 0 0,1 0-1 0 0,0 0 1 0 0,0 0 0 0 0,-1 0 0 0 0,1 0 0 0 0,-1 0 0 0 0,0-1 0 0 0,0 0 0 0 0,-1 0 0 0 0,1-1-1 0 0,3-9 5 0 0,1 0 0 0 0,0 1 0 0 0,1 0 1 0 0,1 1-1 0 0,0 0 0 0 0,10-10-5 0 0,-5 7 24 0 0,-1-1 1 0 0,0-1-1 0 0,1-4-24 0 0,11-13-8 0 0,-15 16-11 0 0,-10 16 20 0 0,0 1 0 0 0,0-1 0 0 0,1 1 0 0 0,-1-1 0 0 0,1 1 0 0 0,-1 0 0 0 0,1 0 0 0 0,0 0 0 0 0,0-1 0 0 0,0 2 0 0 0,0-1 0 0 0,0 0 0 0 0,0 0 0 0 0,1 1 0 0 0,-1-1 0 0 0,3 0-1 0 0,-2-1 6 0 0,1 0-1 0 0,-1 1 0 0 0,0-1 0 0 0,0 0 0 0 0,0-1 0 0 0,0 1 0 0 0,0-1 0 0 0,-1 1 0 0 0,0-1 0 0 0,1-1-5 0 0,37-51 48 0 0,-33 48-50 0 0,0 0 0 0 0,1 1 0 0 0,0-1 0 0 0,0 2-1 0 0,3-3 3 0 0,24-21-13 0 0,3-15 4 0 0,-23 22 12 0 0,-14 20-1 0 0,0 1 0 0 0,1-1 0 0 0,0 0 0 0 0,-1 1 0 0 0,1-1 0 0 0,0 1 0 0 0,0 0 0 0 0,1-1 0 0 0,-1 1-1 0 0,2-1-1 0 0,-3 2 2 0 0,0 0 0 0 0,1-1 0 0 0,-1 1 0 0 0,0-1 0 0 0,1 1 0 0 0,-1-1 0 0 0,0 1 0 0 0,0-1-1 0 0,0 0 1 0 0,-1 0 0 0 0,1 1 0 0 0,0-1 0 0 0,0-1-2 0 0,-1 2 2 0 0,1-1-1 0 0,-1 0 1 0 0,1 0 0 0 0,0 1 0 0 0,0-1-1 0 0,-1 1 1 0 0,1-1 0 0 0,0 1-1 0 0,1-1 1 0 0,-1 1 0 0 0,0 0 0 0 0,0-1-1 0 0,1 1 1 0 0,-1 0 0 0 0,0 0-1 0 0,2-1-1 0 0,1-2-4 0 0,0 1-1 0 0,-1-1 0 0 0,0 0 0 0 0,0 0 0 0 0,0 0 0 0 0,1-2 5 0 0,2-3 32 0 0,8-11-43 0 0,-1-1-1 0 0,9-20 12 0 0,47-105 55 0 0,-67 144-54 0 0,0-1-1 0 0,-1 1 0 0 0,1 0 1 0 0,0-1-1 0 0,0 1 0 0 0,1 0 1 0 0,-1 0-1 0 0,0 1 1 0 0,1-1-1 0 0,-1 0 0 0 0,1 1 1 0 0,-1 0-1 0 0,3-1 0 0 0,12-9-73 0 0,-4-3 92 0 0,-12 12-15 0 0,0 1 0 0 0,0-1-1 0 0,1 0 1 0 0,-1 1-1 0 0,1-1 1 0 0,-1 1-1 0 0,1 0 1 0 0,0-1-1 0 0,-1 1 1 0 0,2 0-4 0 0,20-18-10 0 0,-6 4 45 0 0,-11 9-33 0 0,0 1 0 0 0,-1-2 0 0 0,0 1 0 0 0,0-1 0 0 0,0 1 0 0 0,-1-1 0 0 0,0-1 0 0 0,3-5-2 0 0,4-8-25 0 0,8-3 25 0 0,-14 18-8 0 0,0-1 1 0 0,-1 0-1 0 0,0 0 1 0 0,-1 0-1 0 0,1-1 8 0 0,0 0 28 0 0,43-75-49 0 0,-39 68 22 0 0,0-1 0 0 0,-1 1 0 0 0,-1-1-1 0 0,0 0 1 0 0,2-16-1 0 0,-1-21 75 0 0,7-32-138 0 0,5 6 114 0 0,-14 60-10 0 0,1-3-42 0 0,1 0-1 0 0,8-15 2 0 0,20-59 46 0 0,-32 89-43 0 0,0-1 1 0 0,0 0 1 0 0,0 0 0 0 0,1 1 0 0 0,0-1 0 0 0,1 1 0 0 0,-1 0 0 0 0,1 0 0 0 0,1 1 0 0 0,-1-1 0 0 0,5-2-5 0 0,-7 6 1 0 0,1 0 0 0 0,-1 0 0 0 0,0 0 1 0 0,-1 0-1 0 0,1-1 0 0 0,-1 1 0 0 0,2-2-1 0 0,14-18-3 0 0,-12 18 8 0 0,-1-1 0 0 0,0 1 1 0 0,-1-1-1 0 0,0 0 0 0 0,1-1 0 0 0,-2 1 0 0 0,2-2-5 0 0,14-23 30 0 0,-14 25-24 0 0,-1-1 1 0 0,1 1 0 0 0,-2-2-1 0 0,3-4-6 0 0,26-37 23 0 0,24-37-11 0 0,-47 67-2 0 0,-1 0 1 0 0,-1-1-1 0 0,0 1 0 0 0,0-8-10 0 0,-6 22 10 0 0,5-19-2 0 0,0 0 1 0 0,2 0-1 0 0,0 1 1 0 0,2 1-1 0 0,4-8-8 0 0,4-2-18 0 0,-11 17 3 0 0,2 0 0 0 0,0 1-1 0 0,7-8 16 0 0,3-2 24 0 0,-13 15-28 0 0,1 1-1 0 0,0-1 1 0 0,1 1 0 0 0,8-6 4 0 0,34-41 8 0 0,-46 51 1 0 0,-1 0 1 0 0,0 0-1 0 0,0 0 1 0 0,0 0 0 0 0,0 0-1 0 0,0-1 1 0 0,-1 1-1 0 0,0-1-9 0 0,0 0-10 0 0,0 0 1 0 0,1 1-1 0 0,0 0 0 0 0,-1 0 0 0 0,2-1 1 0 0,-1 2-1 0 0,3-4 10 0 0,13-22 96 0 0,-17 27-102 0 0,0 0 0 0 0,0 0 0 0 0,0-1 0 0 0,0 1 0 0 0,-1-1 0 0 0,1 1 0 0 0,-1-1-1 0 0,1-1 7 0 0,13-19 13 0 0,3-3 14 0 0,-17 23-32 0 0,1 0-1 0 0,-1 0 0 0 0,1 0 0 0 0,0 0 1 0 0,0 1-1 0 0,0-1 0 0 0,0 1 1 0 0,0-1-1 0 0,1 1 0 0 0,-1 0 1 0 0,1 0-1 0 0,-1 0 0 0 0,1 0 6 0 0,22-15 16 0 0,-21 14-22 0 0,0 0 1 0 0,0 0-1 0 0,1 0 0 0 0,-1 1 1 0 0,1 0-1 0 0,-1-1 1 0 0,1 2-1 0 0,2-2 6 0 0,21-2 1 0 0,1 1-1 0 0,-1 2 1 0 0,1 1-1 0 0,0 0 1 0 0,10 3-1 0 0,4 0-10 0 0,0-3 0 0 0,1-1 10 0 0,-18-2 23 0 0,0-1 1 0 0,15-5-24 0 0,38-8-29 0 0,-29 14 51 0 0,0 1 0 0 0,31 4-22 0 0,-22 0-26 0 0,239 4 60 0 0,-170-9-94 0 0,-108 5 61 0 0,0 1 0 0 0,-1 0 0 0 0,8 4-1 0 0,-7-2 8 0 0,0-1 0 0 0,0-1 0 0 0,9 0-8 0 0,-6-2 10 0 0,0-1 0 0 0,0-1 0 0 0,0-2 0 0 0,0 0 1 0 0,15-5-11 0 0,-14 4 1 0 0,0 1-1 0 0,0 1 1 0 0,1 1 0 0 0,-1 1 0 0 0,15 2-1 0 0,-2-1 14 0 0,-1-1 0 0 0,1-2-14 0 0,-5 1 7 0 0,-1 1 0 0 0,16 2-7 0 0,1 0 8 0 0,4 1 34 0 0,-33 0-17 0 0,-1-1-1 0 0,0-1 1 0 0,0-1-1 0 0,6-1-24 0 0,31-16 127 0 0,-49 17-132 0 0,1 0-1 0 0,0 1 1 0 0,-1-1 0 0 0,8 2 5 0 0,-3-1 44 0 0,-11 0-38 0 0,25-3 40 0 0,36-1 36 0 0,-54 2 328 0 0,0 0-4262 0 0,-6 2 389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428-0220-4748-B58B-FF9BEF988BF9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FF206-46C2-4445-A76F-26FCED07BE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78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562350"/>
            <a:ext cx="1733550" cy="1733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1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8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.xml"/><Relationship Id="rId21" Type="http://schemas.openxmlformats.org/officeDocument/2006/relationships/image" Target="../media/image75.png"/><Relationship Id="rId42" Type="http://schemas.openxmlformats.org/officeDocument/2006/relationships/customXml" Target="../ink/ink22.xml"/><Relationship Id="rId63" Type="http://schemas.openxmlformats.org/officeDocument/2006/relationships/customXml" Target="../ink/ink33.xml"/><Relationship Id="rId84" Type="http://schemas.openxmlformats.org/officeDocument/2006/relationships/image" Target="../media/image109.png"/><Relationship Id="rId16" Type="http://schemas.openxmlformats.org/officeDocument/2006/relationships/customXml" Target="../ink/ink9.xml"/><Relationship Id="rId107" Type="http://schemas.openxmlformats.org/officeDocument/2006/relationships/customXml" Target="../ink/ink55.xml"/><Relationship Id="rId11" Type="http://schemas.openxmlformats.org/officeDocument/2006/relationships/image" Target="../media/image72.png"/><Relationship Id="rId32" Type="http://schemas.openxmlformats.org/officeDocument/2006/relationships/customXml" Target="../ink/ink17.xml"/><Relationship Id="rId37" Type="http://schemas.openxmlformats.org/officeDocument/2006/relationships/image" Target="../media/image83.png"/><Relationship Id="rId53" Type="http://schemas.openxmlformats.org/officeDocument/2006/relationships/customXml" Target="../ink/ink28.xml"/><Relationship Id="rId58" Type="http://schemas.openxmlformats.org/officeDocument/2006/relationships/image" Target="../media/image93.png"/><Relationship Id="rId74" Type="http://schemas.openxmlformats.org/officeDocument/2006/relationships/image" Target="../media/image104.png"/><Relationship Id="rId79" Type="http://schemas.openxmlformats.org/officeDocument/2006/relationships/customXml" Target="../ink/ink41.xml"/><Relationship Id="rId102" Type="http://schemas.openxmlformats.org/officeDocument/2006/relationships/image" Target="../media/image118.png"/><Relationship Id="rId123" Type="http://schemas.openxmlformats.org/officeDocument/2006/relationships/customXml" Target="../ink/ink63.xml"/><Relationship Id="rId128" Type="http://schemas.openxmlformats.org/officeDocument/2006/relationships/image" Target="../media/image131.png"/><Relationship Id="rId5" Type="http://schemas.openxmlformats.org/officeDocument/2006/relationships/image" Target="../media/image69.png"/><Relationship Id="rId90" Type="http://schemas.openxmlformats.org/officeDocument/2006/relationships/image" Target="../media/image112.png"/><Relationship Id="rId95" Type="http://schemas.openxmlformats.org/officeDocument/2006/relationships/customXml" Target="../ink/ink49.xml"/><Relationship Id="rId22" Type="http://schemas.openxmlformats.org/officeDocument/2006/relationships/customXml" Target="../ink/ink12.xml"/><Relationship Id="rId27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88.png"/><Relationship Id="rId64" Type="http://schemas.openxmlformats.org/officeDocument/2006/relationships/image" Target="../media/image97.png"/><Relationship Id="rId69" Type="http://schemas.openxmlformats.org/officeDocument/2006/relationships/customXml" Target="../ink/ink36.xml"/><Relationship Id="rId113" Type="http://schemas.openxmlformats.org/officeDocument/2006/relationships/customXml" Target="../ink/ink58.xml"/><Relationship Id="rId118" Type="http://schemas.openxmlformats.org/officeDocument/2006/relationships/image" Target="../media/image126.png"/><Relationship Id="rId134" Type="http://schemas.openxmlformats.org/officeDocument/2006/relationships/image" Target="../media/image134.png"/><Relationship Id="rId80" Type="http://schemas.openxmlformats.org/officeDocument/2006/relationships/image" Target="../media/image107.png"/><Relationship Id="rId85" Type="http://schemas.openxmlformats.org/officeDocument/2006/relationships/customXml" Target="../ink/ink44.xml"/><Relationship Id="rId12" Type="http://schemas.openxmlformats.org/officeDocument/2006/relationships/customXml" Target="../ink/ink5.xml"/><Relationship Id="rId17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customXml" Target="../ink/ink20.xml"/><Relationship Id="rId59" Type="http://schemas.openxmlformats.org/officeDocument/2006/relationships/customXml" Target="../ink/ink31.xml"/><Relationship Id="rId103" Type="http://schemas.openxmlformats.org/officeDocument/2006/relationships/customXml" Target="../ink/ink53.xml"/><Relationship Id="rId108" Type="http://schemas.openxmlformats.org/officeDocument/2006/relationships/image" Target="../media/image121.png"/><Relationship Id="rId124" Type="http://schemas.openxmlformats.org/officeDocument/2006/relationships/image" Target="../media/image129.png"/><Relationship Id="rId129" Type="http://schemas.openxmlformats.org/officeDocument/2006/relationships/customXml" Target="../ink/ink66.xml"/><Relationship Id="rId54" Type="http://schemas.openxmlformats.org/officeDocument/2006/relationships/image" Target="../media/image91.png"/><Relationship Id="rId70" Type="http://schemas.openxmlformats.org/officeDocument/2006/relationships/image" Target="../media/image102.png"/><Relationship Id="rId75" Type="http://schemas.openxmlformats.org/officeDocument/2006/relationships/customXml" Target="../ink/ink39.xml"/><Relationship Id="rId91" Type="http://schemas.openxmlformats.org/officeDocument/2006/relationships/customXml" Target="../ink/ink47.xml"/><Relationship Id="rId9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23" Type="http://schemas.openxmlformats.org/officeDocument/2006/relationships/image" Target="../media/image76.png"/><Relationship Id="rId28" Type="http://schemas.openxmlformats.org/officeDocument/2006/relationships/customXml" Target="../ink/ink15.xml"/><Relationship Id="rId49" Type="http://schemas.openxmlformats.org/officeDocument/2006/relationships/customXml" Target="../ink/ink26.xml"/><Relationship Id="rId114" Type="http://schemas.openxmlformats.org/officeDocument/2006/relationships/image" Target="../media/image124.png"/><Relationship Id="rId119" Type="http://schemas.openxmlformats.org/officeDocument/2006/relationships/customXml" Target="../ink/ink61.xml"/><Relationship Id="rId44" Type="http://schemas.openxmlformats.org/officeDocument/2006/relationships/customXml" Target="../ink/ink23.xml"/><Relationship Id="rId60" Type="http://schemas.openxmlformats.org/officeDocument/2006/relationships/image" Target="../media/image94.png"/><Relationship Id="rId65" Type="http://schemas.openxmlformats.org/officeDocument/2006/relationships/customXml" Target="../ink/ink34.xml"/><Relationship Id="rId81" Type="http://schemas.openxmlformats.org/officeDocument/2006/relationships/customXml" Target="../ink/ink42.xml"/><Relationship Id="rId86" Type="http://schemas.openxmlformats.org/officeDocument/2006/relationships/image" Target="../media/image110.png"/><Relationship Id="rId130" Type="http://schemas.openxmlformats.org/officeDocument/2006/relationships/image" Target="../media/image132.png"/><Relationship Id="rId135" Type="http://schemas.openxmlformats.org/officeDocument/2006/relationships/customXml" Target="../ink/ink69.xml"/><Relationship Id="rId13" Type="http://schemas.openxmlformats.org/officeDocument/2006/relationships/customXml" Target="../ink/ink6.xml"/><Relationship Id="rId18" Type="http://schemas.openxmlformats.org/officeDocument/2006/relationships/customXml" Target="../ink/ink10.xml"/><Relationship Id="rId39" Type="http://schemas.openxmlformats.org/officeDocument/2006/relationships/image" Target="../media/image84.png"/><Relationship Id="rId109" Type="http://schemas.openxmlformats.org/officeDocument/2006/relationships/customXml" Target="../ink/ink56.xml"/><Relationship Id="rId34" Type="http://schemas.openxmlformats.org/officeDocument/2006/relationships/customXml" Target="../ink/ink18.xml"/><Relationship Id="rId50" Type="http://schemas.openxmlformats.org/officeDocument/2006/relationships/image" Target="../media/image89.png"/><Relationship Id="rId55" Type="http://schemas.openxmlformats.org/officeDocument/2006/relationships/customXml" Target="../ink/ink29.xml"/><Relationship Id="rId76" Type="http://schemas.openxmlformats.org/officeDocument/2006/relationships/image" Target="../media/image105.png"/><Relationship Id="rId97" Type="http://schemas.openxmlformats.org/officeDocument/2006/relationships/customXml" Target="../ink/ink50.xml"/><Relationship Id="rId104" Type="http://schemas.openxmlformats.org/officeDocument/2006/relationships/image" Target="../media/image119.png"/><Relationship Id="rId120" Type="http://schemas.openxmlformats.org/officeDocument/2006/relationships/image" Target="../media/image127.png"/><Relationship Id="rId125" Type="http://schemas.openxmlformats.org/officeDocument/2006/relationships/customXml" Target="../ink/ink64.xml"/><Relationship Id="rId7" Type="http://schemas.openxmlformats.org/officeDocument/2006/relationships/image" Target="../media/image70.png"/><Relationship Id="rId71" Type="http://schemas.openxmlformats.org/officeDocument/2006/relationships/customXml" Target="../ink/ink37.xml"/><Relationship Id="rId92" Type="http://schemas.openxmlformats.org/officeDocument/2006/relationships/image" Target="../media/image113.png"/><Relationship Id="rId2" Type="http://schemas.openxmlformats.org/officeDocument/2006/relationships/image" Target="../media/image67.png"/><Relationship Id="rId29" Type="http://schemas.openxmlformats.org/officeDocument/2006/relationships/image" Target="../media/image79.png"/><Relationship Id="rId24" Type="http://schemas.openxmlformats.org/officeDocument/2006/relationships/customXml" Target="../ink/ink13.xml"/><Relationship Id="rId40" Type="http://schemas.openxmlformats.org/officeDocument/2006/relationships/customXml" Target="../ink/ink21.xml"/><Relationship Id="rId45" Type="http://schemas.openxmlformats.org/officeDocument/2006/relationships/image" Target="../media/image87.png"/><Relationship Id="rId66" Type="http://schemas.openxmlformats.org/officeDocument/2006/relationships/image" Target="../media/image99.png"/><Relationship Id="rId87" Type="http://schemas.openxmlformats.org/officeDocument/2006/relationships/customXml" Target="../ink/ink45.xml"/><Relationship Id="rId110" Type="http://schemas.openxmlformats.org/officeDocument/2006/relationships/image" Target="../media/image122.png"/><Relationship Id="rId115" Type="http://schemas.openxmlformats.org/officeDocument/2006/relationships/customXml" Target="../ink/ink59.xml"/><Relationship Id="rId131" Type="http://schemas.openxmlformats.org/officeDocument/2006/relationships/customXml" Target="../ink/ink67.xml"/><Relationship Id="rId61" Type="http://schemas.openxmlformats.org/officeDocument/2006/relationships/customXml" Target="../ink/ink32.xml"/><Relationship Id="rId82" Type="http://schemas.openxmlformats.org/officeDocument/2006/relationships/image" Target="../media/image108.png"/><Relationship Id="rId19" Type="http://schemas.openxmlformats.org/officeDocument/2006/relationships/image" Target="../media/image74.png"/><Relationship Id="rId14" Type="http://schemas.openxmlformats.org/officeDocument/2006/relationships/customXml" Target="../ink/ink7.xml"/><Relationship Id="rId30" Type="http://schemas.openxmlformats.org/officeDocument/2006/relationships/customXml" Target="../ink/ink16.xml"/><Relationship Id="rId35" Type="http://schemas.openxmlformats.org/officeDocument/2006/relationships/image" Target="../media/image82.png"/><Relationship Id="rId56" Type="http://schemas.openxmlformats.org/officeDocument/2006/relationships/image" Target="../media/image92.png"/><Relationship Id="rId77" Type="http://schemas.openxmlformats.org/officeDocument/2006/relationships/customXml" Target="../ink/ink40.xml"/><Relationship Id="rId100" Type="http://schemas.openxmlformats.org/officeDocument/2006/relationships/image" Target="../media/image117.png"/><Relationship Id="rId105" Type="http://schemas.openxmlformats.org/officeDocument/2006/relationships/customXml" Target="../ink/ink54.xml"/><Relationship Id="rId126" Type="http://schemas.openxmlformats.org/officeDocument/2006/relationships/image" Target="../media/image130.png"/><Relationship Id="rId8" Type="http://schemas.openxmlformats.org/officeDocument/2006/relationships/customXml" Target="../ink/ink3.xml"/><Relationship Id="rId51" Type="http://schemas.openxmlformats.org/officeDocument/2006/relationships/customXml" Target="../ink/ink27.xml"/><Relationship Id="rId72" Type="http://schemas.openxmlformats.org/officeDocument/2006/relationships/image" Target="../media/image103.png"/><Relationship Id="rId93" Type="http://schemas.openxmlformats.org/officeDocument/2006/relationships/customXml" Target="../ink/ink48.xml"/><Relationship Id="rId98" Type="http://schemas.openxmlformats.org/officeDocument/2006/relationships/image" Target="../media/image116.png"/><Relationship Id="rId121" Type="http://schemas.openxmlformats.org/officeDocument/2006/relationships/customXml" Target="../ink/ink62.xml"/><Relationship Id="rId3" Type="http://schemas.openxmlformats.org/officeDocument/2006/relationships/image" Target="../media/image50.png"/><Relationship Id="rId25" Type="http://schemas.openxmlformats.org/officeDocument/2006/relationships/image" Target="../media/image77.png"/><Relationship Id="rId46" Type="http://schemas.openxmlformats.org/officeDocument/2006/relationships/customXml" Target="../ink/ink24.xml"/><Relationship Id="rId67" Type="http://schemas.openxmlformats.org/officeDocument/2006/relationships/customXml" Target="../ink/ink35.xml"/><Relationship Id="rId116" Type="http://schemas.openxmlformats.org/officeDocument/2006/relationships/image" Target="../media/image125.png"/><Relationship Id="rId20" Type="http://schemas.openxmlformats.org/officeDocument/2006/relationships/customXml" Target="../ink/ink11.xml"/><Relationship Id="rId41" Type="http://schemas.openxmlformats.org/officeDocument/2006/relationships/image" Target="../media/image85.png"/><Relationship Id="rId62" Type="http://schemas.openxmlformats.org/officeDocument/2006/relationships/image" Target="../media/image95.png"/><Relationship Id="rId83" Type="http://schemas.openxmlformats.org/officeDocument/2006/relationships/customXml" Target="../ink/ink43.xml"/><Relationship Id="rId88" Type="http://schemas.openxmlformats.org/officeDocument/2006/relationships/image" Target="../media/image111.png"/><Relationship Id="rId111" Type="http://schemas.openxmlformats.org/officeDocument/2006/relationships/customXml" Target="../ink/ink57.xml"/><Relationship Id="rId132" Type="http://schemas.openxmlformats.org/officeDocument/2006/relationships/image" Target="../media/image133.png"/><Relationship Id="rId15" Type="http://schemas.openxmlformats.org/officeDocument/2006/relationships/customXml" Target="../ink/ink8.xml"/><Relationship Id="rId36" Type="http://schemas.openxmlformats.org/officeDocument/2006/relationships/customXml" Target="../ink/ink19.xml"/><Relationship Id="rId57" Type="http://schemas.openxmlformats.org/officeDocument/2006/relationships/customXml" Target="../ink/ink30.xml"/><Relationship Id="rId106" Type="http://schemas.openxmlformats.org/officeDocument/2006/relationships/image" Target="../media/image120.png"/><Relationship Id="rId127" Type="http://schemas.openxmlformats.org/officeDocument/2006/relationships/customXml" Target="../ink/ink65.xml"/><Relationship Id="rId10" Type="http://schemas.openxmlformats.org/officeDocument/2006/relationships/customXml" Target="../ink/ink4.xml"/><Relationship Id="rId31" Type="http://schemas.openxmlformats.org/officeDocument/2006/relationships/image" Target="../media/image80.png"/><Relationship Id="rId52" Type="http://schemas.openxmlformats.org/officeDocument/2006/relationships/image" Target="../media/image90.png"/><Relationship Id="rId73" Type="http://schemas.openxmlformats.org/officeDocument/2006/relationships/customXml" Target="../ink/ink38.xml"/><Relationship Id="rId78" Type="http://schemas.openxmlformats.org/officeDocument/2006/relationships/image" Target="../media/image106.png"/><Relationship Id="rId94" Type="http://schemas.openxmlformats.org/officeDocument/2006/relationships/image" Target="../media/image114.png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122" Type="http://schemas.openxmlformats.org/officeDocument/2006/relationships/image" Target="../media/image128.png"/><Relationship Id="rId4" Type="http://schemas.openxmlformats.org/officeDocument/2006/relationships/customXml" Target="../ink/ink1.xml"/><Relationship Id="rId9" Type="http://schemas.openxmlformats.org/officeDocument/2006/relationships/image" Target="../media/image71.png"/><Relationship Id="rId26" Type="http://schemas.openxmlformats.org/officeDocument/2006/relationships/customXml" Target="../ink/ink14.xml"/><Relationship Id="rId47" Type="http://schemas.openxmlformats.org/officeDocument/2006/relationships/customXml" Target="../ink/ink25.xml"/><Relationship Id="rId68" Type="http://schemas.openxmlformats.org/officeDocument/2006/relationships/image" Target="../media/image101.png"/><Relationship Id="rId89" Type="http://schemas.openxmlformats.org/officeDocument/2006/relationships/customXml" Target="../ink/ink46.xml"/><Relationship Id="rId112" Type="http://schemas.openxmlformats.org/officeDocument/2006/relationships/image" Target="../media/image123.png"/><Relationship Id="rId133" Type="http://schemas.openxmlformats.org/officeDocument/2006/relationships/customXml" Target="../ink/ink6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customXml" Target="../ink/ink70.xml"/><Relationship Id="rId7" Type="http://schemas.openxmlformats.org/officeDocument/2006/relationships/image" Target="../media/image52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51.emf"/><Relationship Id="rId10" Type="http://schemas.openxmlformats.org/officeDocument/2006/relationships/image" Target="../media/image55.emf"/><Relationship Id="rId4" Type="http://schemas.openxmlformats.org/officeDocument/2006/relationships/image" Target="../media/image79.png"/><Relationship Id="rId9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27.emf"/><Relationship Id="rId7" Type="http://schemas.openxmlformats.org/officeDocument/2006/relationships/image" Target="../media/image13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35.png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0996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23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3" Type="http://schemas.openxmlformats.org/officeDocument/2006/relationships/image" Target="../media/image33.png"/><Relationship Id="rId7" Type="http://schemas.openxmlformats.org/officeDocument/2006/relationships/image" Target="../media/image33.emf"/><Relationship Id="rId12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11" Type="http://schemas.openxmlformats.org/officeDocument/2006/relationships/image" Target="../media/image98.png"/><Relationship Id="rId5" Type="http://schemas.openxmlformats.org/officeDocument/2006/relationships/image" Target="../media/image27.emf"/><Relationship Id="rId10" Type="http://schemas.openxmlformats.org/officeDocument/2006/relationships/image" Target="../media/image34.emf"/><Relationship Id="rId4" Type="http://schemas.openxmlformats.org/officeDocument/2006/relationships/image" Target="../media/image32.emf"/><Relationship Id="rId9" Type="http://schemas.openxmlformats.org/officeDocument/2006/relationships/image" Target="../media/image96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4" y="319550"/>
            <a:ext cx="772876" cy="2394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70" y="161012"/>
            <a:ext cx="2397500" cy="5681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32527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Guided Image Filtering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AutoShape 6" descr="http://waifu2x.udp.jp/a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695212"/>
            <a:ext cx="2803623" cy="280362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76365" y="4095750"/>
            <a:ext cx="1328635" cy="26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740" b="1" spc="10" dirty="0">
                <a:solidFill>
                  <a:srgbClr val="3C40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</a:t>
            </a:r>
            <a:r>
              <a:rPr lang="en-US" altLang="zh-CN" sz="1740" b="1" spc="10" dirty="0">
                <a:solidFill>
                  <a:srgbClr val="3C40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hang Gao</a:t>
            </a:r>
            <a:endParaRPr sz="1740" b="1" spc="10" dirty="0">
              <a:solidFill>
                <a:srgbClr val="3C404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215" y="4206775"/>
            <a:ext cx="267766" cy="45719"/>
          </a:xfrm>
          <a:prstGeom prst="rect">
            <a:avLst/>
          </a:prstGeom>
        </p:spPr>
      </p:pic>
      <p:pic>
        <p:nvPicPr>
          <p:cNvPr id="1030" name="Picture 6" descr="https://www.ecnu.edu.cn/_upload/tpl/00/6f/111/template111/images/logo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02" y="324079"/>
            <a:ext cx="25527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09761-59E7-4A1E-981B-74C8B0ED3155}"/>
              </a:ext>
            </a:extLst>
          </p:cNvPr>
          <p:cNvGrpSpPr/>
          <p:nvPr/>
        </p:nvGrpSpPr>
        <p:grpSpPr>
          <a:xfrm>
            <a:off x="0" y="-31161"/>
            <a:ext cx="9143950" cy="5158572"/>
            <a:chOff x="0" y="-31161"/>
            <a:chExt cx="9143950" cy="5158572"/>
          </a:xfrm>
        </p:grpSpPr>
        <p:pic>
          <p:nvPicPr>
            <p:cNvPr id="216" name="Image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1161"/>
              <a:ext cx="9143950" cy="4524000"/>
            </a:xfrm>
            <a:prstGeom prst="rect">
              <a:avLst/>
            </a:prstGeom>
          </p:spPr>
        </p:pic>
        <p:pic>
          <p:nvPicPr>
            <p:cNvPr id="217" name="Imag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04" y="1463458"/>
              <a:ext cx="25400" cy="189529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D1F5CA-48B6-4DBD-A4F6-9ACDB92B610B}"/>
                </a:ext>
              </a:extLst>
            </p:cNvPr>
            <p:cNvSpPr/>
            <p:nvPr/>
          </p:nvSpPr>
          <p:spPr>
            <a:xfrm>
              <a:off x="0" y="4476750"/>
              <a:ext cx="9143950" cy="6506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 1"/>
          <p:cNvSpPr txBox="1"/>
          <p:nvPr/>
        </p:nvSpPr>
        <p:spPr>
          <a:xfrm>
            <a:off x="914400" y="1985001"/>
            <a:ext cx="655320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Guided Image Filtering</a:t>
            </a:r>
          </a:p>
          <a:p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747281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sv-SE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General Linear Translation-Variant Filtering Process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25" name="Image">
            <a:extLst>
              <a:ext uri="{FF2B5EF4-FFF2-40B4-BE49-F238E27FC236}">
                <a16:creationId xmlns:a16="http://schemas.microsoft.com/office/drawing/2014/main" id="{3E44F43E-0D82-44D7-AF79-A3EAD55C2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D52CE91-3449-46F0-B71B-12A0CE78DF9D}"/>
              </a:ext>
            </a:extLst>
          </p:cNvPr>
          <p:cNvGrpSpPr/>
          <p:nvPr/>
        </p:nvGrpSpPr>
        <p:grpSpPr>
          <a:xfrm>
            <a:off x="533400" y="734046"/>
            <a:ext cx="7881478" cy="4174119"/>
            <a:chOff x="533400" y="734046"/>
            <a:chExt cx="7881478" cy="4174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84CCB2-E539-4402-8626-720E8255A1F9}"/>
                    </a:ext>
                  </a:extLst>
                </p:cNvPr>
                <p:cNvSpPr/>
                <p:nvPr/>
              </p:nvSpPr>
              <p:spPr>
                <a:xfrm>
                  <a:off x="2846687" y="1885949"/>
                  <a:ext cx="3450625" cy="105843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84CCB2-E539-4402-8626-720E8255A1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687" y="1885949"/>
                  <a:ext cx="3450625" cy="10584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02E72E-F4C2-432C-9B6E-1FD56E1612E6}"/>
                </a:ext>
              </a:extLst>
            </p:cNvPr>
            <p:cNvGrpSpPr/>
            <p:nvPr/>
          </p:nvGrpSpPr>
          <p:grpSpPr>
            <a:xfrm>
              <a:off x="4543235" y="3373787"/>
              <a:ext cx="2149243" cy="1534378"/>
              <a:chOff x="3508669" y="1935919"/>
              <a:chExt cx="2149243" cy="153437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5E85BEF-DED4-4A11-AB18-F1970CB8E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0517" y="1935919"/>
                <a:ext cx="2042964" cy="127166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9617FDAF-911F-4778-B176-E5951208B6C2}"/>
                      </a:ext>
                    </a:extLst>
                  </p:cNvPr>
                  <p:cNvSpPr/>
                  <p:nvPr/>
                </p:nvSpPr>
                <p:spPr>
                  <a:xfrm>
                    <a:off x="3508669" y="3100965"/>
                    <a:ext cx="21492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Guidance Image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oMath>
                    </a14:m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9617FDAF-911F-4778-B176-E5951208B6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8669" y="3100965"/>
                    <a:ext cx="21492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66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86D57EF-7BE0-4F17-B11E-FCD39B213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2724150"/>
              <a:ext cx="0" cy="537585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BFAC6D-F7B6-49D4-8C11-128B794B661E}"/>
                </a:ext>
              </a:extLst>
            </p:cNvPr>
            <p:cNvGrpSpPr/>
            <p:nvPr/>
          </p:nvGrpSpPr>
          <p:grpSpPr>
            <a:xfrm>
              <a:off x="6443229" y="973527"/>
              <a:ext cx="1971649" cy="1523092"/>
              <a:chOff x="6443229" y="973527"/>
              <a:chExt cx="1971649" cy="152309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C51D6BB-6E02-4F5B-8290-5D6BAC8ABD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857" b="13013"/>
              <a:stretch/>
            </p:blipFill>
            <p:spPr>
              <a:xfrm>
                <a:off x="6443229" y="973527"/>
                <a:ext cx="1971649" cy="124849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D2AFD92-BC33-4A3B-A6E5-62417D7540A2}"/>
                      </a:ext>
                    </a:extLst>
                  </p:cNvPr>
                  <p:cNvSpPr/>
                  <p:nvPr/>
                </p:nvSpPr>
                <p:spPr>
                  <a:xfrm>
                    <a:off x="6555256" y="2127287"/>
                    <a:ext cx="17475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Input Image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oMath>
                    </a14:m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D2AFD92-BC33-4A3B-A6E5-62417D7540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5256" y="2127287"/>
                    <a:ext cx="17475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787"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53D539-895B-4365-A594-A82788F37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3340" y="1959178"/>
              <a:ext cx="699138" cy="262847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A3383B4-D1FB-48C1-B8B4-E44C2829B65F}"/>
                    </a:ext>
                  </a:extLst>
                </p:cNvPr>
                <p:cNvSpPr/>
                <p:nvPr/>
              </p:nvSpPr>
              <p:spPr>
                <a:xfrm>
                  <a:off x="2866006" y="3636883"/>
                  <a:ext cx="17145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/>
                    <a:t>Filter Kernel of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A3383B4-D1FB-48C1-B8B4-E44C2829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006" y="3636883"/>
                  <a:ext cx="171457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847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4965F91-9A11-48D3-A7F5-B85C1925D5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2498" y="2644991"/>
              <a:ext cx="948102" cy="995295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C2B51CB-BCED-42F1-841C-330356E7E116}"/>
                </a:ext>
              </a:extLst>
            </p:cNvPr>
            <p:cNvGrpSpPr/>
            <p:nvPr/>
          </p:nvGrpSpPr>
          <p:grpSpPr>
            <a:xfrm>
              <a:off x="533400" y="734046"/>
              <a:ext cx="1938929" cy="1472086"/>
              <a:chOff x="4471970" y="524158"/>
              <a:chExt cx="1938929" cy="1472086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38FCA14-10BB-43A8-B54E-5AA5C0BAB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6471" y="524158"/>
                <a:ext cx="1861136" cy="137899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17C6060-7511-47AD-80A8-BB1B7F7B948E}"/>
                      </a:ext>
                    </a:extLst>
                  </p:cNvPr>
                  <p:cNvSpPr/>
                  <p:nvPr/>
                </p:nvSpPr>
                <p:spPr>
                  <a:xfrm>
                    <a:off x="4471970" y="1626912"/>
                    <a:ext cx="193892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Output Image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oMath>
                    </a14:m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17C6060-7511-47AD-80A8-BB1B7F7B94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1970" y="1626912"/>
                    <a:ext cx="1938929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516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5BC878C-C931-456A-98F1-E0DECBEEAE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2368" y="1700019"/>
              <a:ext cx="699138" cy="589392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312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91888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Assumption: L</a:t>
            </a:r>
            <a:r>
              <a:rPr lang="sv-SE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ocal Linear Model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25" name="Image">
            <a:extLst>
              <a:ext uri="{FF2B5EF4-FFF2-40B4-BE49-F238E27FC236}">
                <a16:creationId xmlns:a16="http://schemas.microsoft.com/office/drawing/2014/main" id="{3E44F43E-0D82-44D7-AF79-A3EAD55C2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A925C3C-D9DC-44D7-802A-1CCD15207293}"/>
                  </a:ext>
                </a:extLst>
              </p:cNvPr>
              <p:cNvSpPr/>
              <p:nvPr/>
            </p:nvSpPr>
            <p:spPr>
              <a:xfrm>
                <a:off x="856468" y="1047750"/>
                <a:ext cx="7677931" cy="874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L</a:t>
                </a:r>
                <a:r>
                  <a:rPr lang="sv-SE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ocal Linear Model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between the guidance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/>
                      </a:rPr>
                      <m:t>𝐼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 and the filter output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/>
                      </a:rPr>
                      <m:t>𝑞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:</a:t>
                </a:r>
              </a:p>
              <a:p>
                <a:pPr indent="230188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/>
                      </a:rPr>
                      <m:t>𝑞</m:t>
                    </m:r>
                  </m:oMath>
                </a14:m>
                <a:r>
                  <a:rPr lang="en-US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 is a </a:t>
                </a:r>
                <a:r>
                  <a:rPr lang="en-US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linear transform of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𝐼</m:t>
                    </m:r>
                  </m:oMath>
                </a14:m>
                <a:r>
                  <a:rPr lang="en-US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in a window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centered at the pixel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endParaRPr lang="en-US" altLang="zh-CN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A925C3C-D9DC-44D7-802A-1CCD15207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8" y="1047750"/>
                <a:ext cx="7677931" cy="874407"/>
              </a:xfrm>
              <a:prstGeom prst="rect">
                <a:avLst/>
              </a:prstGeom>
              <a:blipFill>
                <a:blip r:embed="rId3"/>
                <a:stretch>
                  <a:fillRect l="-635" b="-10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FEEEBAB-EDCB-428C-9E36-CDB5E8ED1ED5}"/>
              </a:ext>
            </a:extLst>
          </p:cNvPr>
          <p:cNvGrpSpPr/>
          <p:nvPr/>
        </p:nvGrpSpPr>
        <p:grpSpPr>
          <a:xfrm>
            <a:off x="620809" y="2279362"/>
            <a:ext cx="8179163" cy="2185440"/>
            <a:chOff x="620809" y="2279362"/>
            <a:chExt cx="8179163" cy="2185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38FA42E-357D-4F99-A7A6-61A7BBEF0B48}"/>
                    </a:ext>
                  </a:extLst>
                </p:cNvPr>
                <p:cNvSpPr/>
                <p:nvPr/>
              </p:nvSpPr>
              <p:spPr>
                <a:xfrm>
                  <a:off x="2413909" y="2279362"/>
                  <a:ext cx="4316182" cy="58477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,∀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sz="3200" i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38FA42E-357D-4F99-A7A6-61A7BBEF0B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3909" y="2279362"/>
                  <a:ext cx="4316182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D587B7B-019D-481F-A67B-B3BC5B95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5329" y="3131917"/>
              <a:ext cx="2042964" cy="12716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0E390CA-C754-428E-9893-7B08E5B5C5D6}"/>
                    </a:ext>
                  </a:extLst>
                </p:cNvPr>
                <p:cNvSpPr/>
                <p:nvPr/>
              </p:nvSpPr>
              <p:spPr>
                <a:xfrm>
                  <a:off x="2727557" y="4095470"/>
                  <a:ext cx="2149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Guidance Image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𝐼</m:t>
                      </m:r>
                    </m:oMath>
                  </a14:m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0E390CA-C754-428E-9893-7B08E5B5C5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557" y="4095470"/>
                  <a:ext cx="214924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266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AB98F51-4B45-47FF-B5E2-3EFBF9768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2863124"/>
              <a:ext cx="0" cy="537585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29E79D-66A1-47CE-8D16-BA726292A1D1}"/>
                </a:ext>
              </a:extLst>
            </p:cNvPr>
            <p:cNvGrpSpPr/>
            <p:nvPr/>
          </p:nvGrpSpPr>
          <p:grpSpPr>
            <a:xfrm>
              <a:off x="620809" y="2973414"/>
              <a:ext cx="1938929" cy="1472086"/>
              <a:chOff x="533400" y="734046"/>
              <a:chExt cx="1938929" cy="147208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576073-0562-46C7-8D3B-AD1C111FB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901" y="734046"/>
                <a:ext cx="1861136" cy="137899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4089AE1-20CF-4B3A-AC16-A60D6832A88E}"/>
                      </a:ext>
                    </a:extLst>
                  </p:cNvPr>
                  <p:cNvSpPr/>
                  <p:nvPr/>
                </p:nvSpPr>
                <p:spPr>
                  <a:xfrm>
                    <a:off x="533400" y="1836800"/>
                    <a:ext cx="193892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Output Image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oMath>
                    </a14:m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4089AE1-20CF-4B3A-AC16-A60D6832A8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400" y="1836800"/>
                    <a:ext cx="193892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16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EC69DE-9599-444C-851E-2EB59B5A5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7561" y="2911290"/>
              <a:ext cx="530917" cy="478244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6F17B4E-C3D7-45E3-A391-91AB499DF45D}"/>
                    </a:ext>
                  </a:extLst>
                </p:cNvPr>
                <p:cNvSpPr/>
                <p:nvPr/>
              </p:nvSpPr>
              <p:spPr>
                <a:xfrm>
                  <a:off x="5791200" y="3031377"/>
                  <a:ext cx="30087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/>
                    <a:t>A square window of a radius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6F17B4E-C3D7-45E3-A391-91AB499DF4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0" y="3031377"/>
                  <a:ext cx="300877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619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DCAD2CE-57F7-47B8-92B3-8F46883643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2200" y="2822901"/>
              <a:ext cx="228600" cy="208476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908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F7252AE-6F96-457A-8EFE-E889E592BDA1}"/>
                  </a:ext>
                </a:extLst>
              </p:cNvPr>
              <p:cNvSpPr/>
              <p:nvPr/>
            </p:nvSpPr>
            <p:spPr>
              <a:xfrm>
                <a:off x="856468" y="1047750"/>
                <a:ext cx="7677931" cy="2155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Goal: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/>
                        </a:rPr>
                        <m:t>mi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/>
                        </a:rPr>
                        <m:t>𝑛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/>
                        </a:rPr>
                        <m:t>∣∣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/>
                        </a:rPr>
                        <m:t>𝑛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/>
                        </a:rPr>
                        <m:t>∣∣ </m:t>
                      </m:r>
                      <m:groupChr>
                        <m:groupChrPr>
                          <m:chr m:val="⇔"/>
                          <m:vertJc m:val="bot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/>
                            </a:rPr>
                            <m:t> </m:t>
                          </m:r>
                        </m:e>
                      </m:groupCh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||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⇔"/>
                          <m:vertJc m:val="bot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𝑎𝑟𝑔𝑚𝑖𝑛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zh-CN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 </m:t>
                      </m:r>
                    </m:oMath>
                  </m:oMathPara>
                </a14:m>
                <a:endParaRPr lang="zh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 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F7252AE-6F96-457A-8EFE-E889E592B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8" y="1047750"/>
                <a:ext cx="7677931" cy="2155975"/>
              </a:xfrm>
              <a:prstGeom prst="rect">
                <a:avLst/>
              </a:prstGeom>
              <a:blipFill>
                <a:blip r:embed="rId2"/>
                <a:stretch>
                  <a:fillRect l="-1190" t="-2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1"/>
          <p:cNvSpPr txBox="1"/>
          <p:nvPr/>
        </p:nvSpPr>
        <p:spPr>
          <a:xfrm>
            <a:off x="430624" y="364714"/>
            <a:ext cx="255839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Optimization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25" name="Image">
            <a:extLst>
              <a:ext uri="{FF2B5EF4-FFF2-40B4-BE49-F238E27FC236}">
                <a16:creationId xmlns:a16="http://schemas.microsoft.com/office/drawing/2014/main" id="{3E44F43E-0D82-44D7-AF79-A3EAD55C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559329A-4206-441E-99FB-A7B45E93C70B}"/>
              </a:ext>
            </a:extLst>
          </p:cNvPr>
          <p:cNvGrpSpPr/>
          <p:nvPr/>
        </p:nvGrpSpPr>
        <p:grpSpPr>
          <a:xfrm>
            <a:off x="681129" y="2114550"/>
            <a:ext cx="8028608" cy="1841418"/>
            <a:chOff x="453333" y="1364218"/>
            <a:chExt cx="8028608" cy="18414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3AB1C4F-AF44-4A42-9DAE-8AE9237B9891}"/>
                </a:ext>
              </a:extLst>
            </p:cNvPr>
            <p:cNvGrpSpPr/>
            <p:nvPr/>
          </p:nvGrpSpPr>
          <p:grpSpPr>
            <a:xfrm>
              <a:off x="6510292" y="1733550"/>
              <a:ext cx="1971649" cy="1472086"/>
              <a:chOff x="6363162" y="1973031"/>
              <a:chExt cx="1971649" cy="147208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C8B8129-E529-4FAD-8F29-24758D2155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57" b="-1"/>
              <a:stretch/>
            </p:blipFill>
            <p:spPr>
              <a:xfrm>
                <a:off x="6363162" y="1973031"/>
                <a:ext cx="1971649" cy="144163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6ADCF12E-397F-4EBD-8901-6F2A1304F523}"/>
                      </a:ext>
                    </a:extLst>
                  </p:cNvPr>
                  <p:cNvSpPr/>
                  <p:nvPr/>
                </p:nvSpPr>
                <p:spPr>
                  <a:xfrm>
                    <a:off x="6475189" y="3075785"/>
                    <a:ext cx="17475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Input Image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oMath>
                    </a14:m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6ADCF12E-397F-4EBD-8901-6F2A1304F5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5189" y="3075785"/>
                    <a:ext cx="17475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147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47DF619-94BB-4F68-AB01-FF17D5C3D037}"/>
                </a:ext>
              </a:extLst>
            </p:cNvPr>
            <p:cNvGrpSpPr/>
            <p:nvPr/>
          </p:nvGrpSpPr>
          <p:grpSpPr>
            <a:xfrm>
              <a:off x="453333" y="1733550"/>
              <a:ext cx="1938929" cy="1472086"/>
              <a:chOff x="453333" y="1733550"/>
              <a:chExt cx="1938929" cy="147208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644016B-D88F-458F-AB03-4279ABC4B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834" y="1733550"/>
                <a:ext cx="1861136" cy="137899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15CEF37-B559-4720-B87B-59578AD7B048}"/>
                      </a:ext>
                    </a:extLst>
                  </p:cNvPr>
                  <p:cNvSpPr/>
                  <p:nvPr/>
                </p:nvSpPr>
                <p:spPr>
                  <a:xfrm>
                    <a:off x="453333" y="2836304"/>
                    <a:ext cx="193892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Output Image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oMath>
                    </a14:m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15CEF37-B559-4720-B87B-59578AD7B0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333" y="2836304"/>
                    <a:ext cx="193892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516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F293DA-44D1-400A-A806-9AB8D6F2D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4377" y="2571749"/>
              <a:ext cx="3733800" cy="1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8B092D1-31C1-47FE-A3DA-83EF47BD3635}"/>
                    </a:ext>
                  </a:extLst>
                </p:cNvPr>
                <p:cNvSpPr/>
                <p:nvPr/>
              </p:nvSpPr>
              <p:spPr>
                <a:xfrm>
                  <a:off x="3581400" y="2122166"/>
                  <a:ext cx="14643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8B092D1-31C1-47FE-A3DA-83EF47BD36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2122166"/>
                  <a:ext cx="146437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6B05DE-28E9-4EDB-BC68-CE94671227B5}"/>
                </a:ext>
              </a:extLst>
            </p:cNvPr>
            <p:cNvSpPr/>
            <p:nvPr/>
          </p:nvSpPr>
          <p:spPr>
            <a:xfrm>
              <a:off x="4153462" y="1364218"/>
              <a:ext cx="1604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Noise / Texture</a:t>
              </a:r>
              <a:endParaRPr lang="zh-CN" alt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296E2EC-36FC-4CEE-AA6C-E193087D613B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4800600" y="1733550"/>
              <a:ext cx="155005" cy="457200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175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FE3CFE-9C3C-4EF1-8538-0DE18BB5D511}"/>
              </a:ext>
            </a:extLst>
          </p:cNvPr>
          <p:cNvGrpSpPr/>
          <p:nvPr/>
        </p:nvGrpSpPr>
        <p:grpSpPr>
          <a:xfrm>
            <a:off x="681129" y="2483882"/>
            <a:ext cx="8028608" cy="1472086"/>
            <a:chOff x="681129" y="2483882"/>
            <a:chExt cx="8028608" cy="147208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275F415-1BEF-4752-A27C-33B57FA96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857" b="-1"/>
            <a:stretch/>
          </p:blipFill>
          <p:spPr>
            <a:xfrm>
              <a:off x="6738088" y="2483882"/>
              <a:ext cx="1971649" cy="1441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9C393B9-082D-41E8-A0CD-68F131FB7A8A}"/>
                    </a:ext>
                  </a:extLst>
                </p:cNvPr>
                <p:cNvSpPr/>
                <p:nvPr/>
              </p:nvSpPr>
              <p:spPr>
                <a:xfrm>
                  <a:off x="6850115" y="3586636"/>
                  <a:ext cx="17475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Image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</m:oMath>
                  </a14:m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9C393B9-082D-41E8-A0CD-68F131FB7A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115" y="3586636"/>
                  <a:ext cx="174759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147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1F11F44-DF8A-4453-9FA7-AC6F60E7B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630" y="2483882"/>
              <a:ext cx="1861136" cy="13789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7F27C76-018B-4A77-AFB6-3C67A51FA705}"/>
                    </a:ext>
                  </a:extLst>
                </p:cNvPr>
                <p:cNvSpPr/>
                <p:nvPr/>
              </p:nvSpPr>
              <p:spPr>
                <a:xfrm>
                  <a:off x="681129" y="3586636"/>
                  <a:ext cx="193892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 Image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𝑞</m:t>
                      </m:r>
                    </m:oMath>
                  </a14:m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7F27C76-018B-4A77-AFB6-3C67A51FA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9" y="3586636"/>
                  <a:ext cx="193892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16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D677204-F065-403A-AC0D-54017B1D64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2173" y="3322081"/>
              <a:ext cx="3733800" cy="1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2CB089C-72C5-49E2-B006-EF8744A4FAFF}"/>
                    </a:ext>
                  </a:extLst>
                </p:cNvPr>
                <p:cNvSpPr/>
                <p:nvPr/>
              </p:nvSpPr>
              <p:spPr>
                <a:xfrm>
                  <a:off x="3809196" y="2872498"/>
                  <a:ext cx="14643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2CB089C-72C5-49E2-B006-EF8744A4FA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196" y="2872498"/>
                  <a:ext cx="146437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F7252AE-6F96-457A-8EFE-E889E592BDA1}"/>
                  </a:ext>
                </a:extLst>
              </p:cNvPr>
              <p:cNvSpPr/>
              <p:nvPr/>
            </p:nvSpPr>
            <p:spPr>
              <a:xfrm>
                <a:off x="856468" y="1047750"/>
                <a:ext cx="7677931" cy="1403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Cost 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  <m:sSubSup>
                                <m:sSub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F7252AE-6F96-457A-8EFE-E889E592B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8" y="1047750"/>
                <a:ext cx="7677931" cy="1403076"/>
              </a:xfrm>
              <a:prstGeom prst="rect">
                <a:avLst/>
              </a:prstGeom>
              <a:blipFill>
                <a:blip r:embed="rId7"/>
                <a:stretch>
                  <a:fillRect l="-1190" t="-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1"/>
          <p:cNvSpPr txBox="1"/>
          <p:nvPr/>
        </p:nvSpPr>
        <p:spPr>
          <a:xfrm>
            <a:off x="430624" y="364714"/>
            <a:ext cx="255839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Optimization</a:t>
            </a:r>
          </a:p>
        </p:txBody>
      </p:sp>
      <p:pic>
        <p:nvPicPr>
          <p:cNvPr id="25" name="Image">
            <a:extLst>
              <a:ext uri="{FF2B5EF4-FFF2-40B4-BE49-F238E27FC236}">
                <a16:creationId xmlns:a16="http://schemas.microsoft.com/office/drawing/2014/main" id="{3E44F43E-0D82-44D7-AF79-A3EAD55C2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7BFE31-A13D-4929-BCBF-BF06E0E4D244}"/>
              </a:ext>
            </a:extLst>
          </p:cNvPr>
          <p:cNvGrpSpPr/>
          <p:nvPr/>
        </p:nvGrpSpPr>
        <p:grpSpPr>
          <a:xfrm>
            <a:off x="5562600" y="1981060"/>
            <a:ext cx="2549737" cy="754866"/>
            <a:chOff x="4973531" y="2050019"/>
            <a:chExt cx="2549737" cy="7548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6B05DE-28E9-4EDB-BC68-CE94671227B5}"/>
                </a:ext>
              </a:extLst>
            </p:cNvPr>
            <p:cNvSpPr/>
            <p:nvPr/>
          </p:nvSpPr>
          <p:spPr>
            <a:xfrm>
              <a:off x="4973531" y="2435553"/>
              <a:ext cx="25497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Regularization Parameter</a:t>
              </a:r>
              <a:endParaRPr lang="zh-CN" alt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296E2EC-36FC-4CEE-AA6C-E193087D613B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6248400" y="2050019"/>
              <a:ext cx="0" cy="385534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650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33E5301-355A-438D-9520-403590DD1B0E}"/>
                  </a:ext>
                </a:extLst>
              </p:cNvPr>
              <p:cNvSpPr/>
              <p:nvPr/>
            </p:nvSpPr>
            <p:spPr>
              <a:xfrm>
                <a:off x="856468" y="1047750"/>
                <a:ext cx="7677931" cy="177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Solution: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zh-CN" sz="2400" i="1"/>
                              <m:t>ρ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/>
                              </a:rPr>
                              <m:t>𝐼𝑝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ϵ</m:t>
                        </m:r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ϵ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endParaRPr lang="en-US" altLang="zh-CN" sz="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/>
                        <m:t> 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33E5301-355A-438D-9520-403590DD1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8" y="1047750"/>
                <a:ext cx="7677931" cy="1776705"/>
              </a:xfrm>
              <a:prstGeom prst="rect">
                <a:avLst/>
              </a:prstGeom>
              <a:blipFill>
                <a:blip r:embed="rId2"/>
                <a:stretch>
                  <a:fillRect l="-1190" t="-27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1"/>
          <p:cNvSpPr txBox="1"/>
          <p:nvPr/>
        </p:nvSpPr>
        <p:spPr>
          <a:xfrm>
            <a:off x="430624" y="364714"/>
            <a:ext cx="255839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Optimization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25" name="Image">
            <a:extLst>
              <a:ext uri="{FF2B5EF4-FFF2-40B4-BE49-F238E27FC236}">
                <a16:creationId xmlns:a16="http://schemas.microsoft.com/office/drawing/2014/main" id="{3E44F43E-0D82-44D7-AF79-A3EAD55C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D0952A9-E77A-4DDB-91BE-B87A6D5AB99F}"/>
                  </a:ext>
                </a:extLst>
              </p:cNvPr>
              <p:cNvSpPr/>
              <p:nvPr/>
            </p:nvSpPr>
            <p:spPr>
              <a:xfrm>
                <a:off x="856468" y="3028950"/>
                <a:ext cx="7677931" cy="2184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ea typeface="微软雅黑" panose="020B0503020204020204" pitchFamily="34" charset="-122"/>
                    <a:cs typeface="Arial"/>
                  </a:rPr>
                  <a:t>where: 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1600" i="1"/>
                          <m:t>ρ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𝐼𝑝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 is the </a:t>
                </a:r>
                <a:r>
                  <a:rPr lang="en-US" altLang="zh-CN" dirty="0"/>
                  <a:t>covariance of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/>
                      </a:rPr>
                      <m:t>𝐼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/>
                      </a:rPr>
                      <m:t>𝑝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,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</m:ctrlPr>
                      </m:sSubPr>
                      <m:e>
                        <m:r>
                          <a:rPr lang="el-GR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𝜇</m:t>
                        </m:r>
                      </m:e>
                      <m:sub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𝑘</m:t>
                        </m:r>
                      </m:sub>
                    </m:sSub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</m:ctrlPr>
                      </m:sSubPr>
                      <m:e>
                        <m:r>
                          <a:rPr lang="el-GR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𝜎</m:t>
                        </m:r>
                      </m:e>
                      <m:sub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 are the mean and variance of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/>
                      </a:rPr>
                      <m:t>𝐼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𝜔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,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1600" i="1" dirty="0"/>
                  <a:t> </a:t>
                </a:r>
                <a:r>
                  <a:rPr lang="en-US" altLang="zh-CN" sz="1600" dirty="0"/>
                  <a:t>is the number of pixels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i="1" dirty="0">
                    <a:latin typeface="Cambria Math" panose="02040503050406030204" pitchFamily="18" charset="0"/>
                  </a:rPr>
                  <a:t>,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zh-CN" sz="160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1600" dirty="0"/>
                  <a:t> is the mean of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1600" i="1" dirty="0"/>
                  <a:t> </a:t>
                </a:r>
                <a:r>
                  <a:rPr lang="en-US" altLang="zh-CN" sz="16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dirty="0"/>
                  <a:t>.</a:t>
                </a:r>
                <a:endParaRPr lang="zh-CN" altLang="zh-CN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D0952A9-E77A-4DDB-91BE-B87A6D5AB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8" y="3028950"/>
                <a:ext cx="7677931" cy="2184316"/>
              </a:xfrm>
              <a:prstGeom prst="rect">
                <a:avLst/>
              </a:prstGeom>
              <a:blipFill>
                <a:blip r:embed="rId4"/>
                <a:stretch>
                  <a:fillRect l="-635" b="-2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11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33E5301-355A-438D-9520-403590DD1B0E}"/>
                  </a:ext>
                </a:extLst>
              </p:cNvPr>
              <p:cNvSpPr/>
              <p:nvPr/>
            </p:nvSpPr>
            <p:spPr>
              <a:xfrm>
                <a:off x="856468" y="1047750"/>
                <a:ext cx="7677931" cy="2423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Compute the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𝐼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 in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𝜔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 that covers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:</a:t>
                </a:r>
                <a:endParaRPr lang="en-US" altLang="zh-CN" i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i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ea typeface="微软雅黑" panose="020B0503020204020204" pitchFamily="34" charset="-122"/>
                    <a:cs typeface="Arial"/>
                  </a:rPr>
                  <a:t> 			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𝐼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33E5301-355A-438D-9520-403590DD1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8" y="1047750"/>
                <a:ext cx="7677931" cy="2423227"/>
              </a:xfrm>
              <a:prstGeom prst="rect">
                <a:avLst/>
              </a:prstGeom>
              <a:blipFill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1"/>
          <p:cNvSpPr txBox="1"/>
          <p:nvPr/>
        </p:nvSpPr>
        <p:spPr>
          <a:xfrm>
            <a:off x="430624" y="364714"/>
            <a:ext cx="433009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Filter the Entire Image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25" name="Image">
            <a:extLst>
              <a:ext uri="{FF2B5EF4-FFF2-40B4-BE49-F238E27FC236}">
                <a16:creationId xmlns:a16="http://schemas.microsoft.com/office/drawing/2014/main" id="{3E44F43E-0D82-44D7-AF79-A3EAD55C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D0952A9-E77A-4DDB-91BE-B87A6D5AB99F}"/>
                  </a:ext>
                </a:extLst>
              </p:cNvPr>
              <p:cNvSpPr/>
              <p:nvPr/>
            </p:nvSpPr>
            <p:spPr>
              <a:xfrm>
                <a:off x="856467" y="3028950"/>
                <a:ext cx="7677931" cy="2151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ea typeface="微软雅黑" panose="020B0503020204020204" pitchFamily="34" charset="-122"/>
                    <a:cs typeface="Arial"/>
                  </a:rPr>
                  <a:t>where: 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,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.</a:t>
                </a:r>
                <a:endParaRPr lang="zh-CN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zh-C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D0952A9-E77A-4DDB-91BE-B87A6D5AB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7" y="3028950"/>
                <a:ext cx="7677931" cy="2151038"/>
              </a:xfrm>
              <a:prstGeom prst="rect">
                <a:avLst/>
              </a:prstGeom>
              <a:blipFill>
                <a:blip r:embed="rId4"/>
                <a:stretch>
                  <a:fillRect l="-635" b="-7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30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-19050"/>
            <a:ext cx="9143950" cy="4524000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14400" y="1985001"/>
            <a:ext cx="8191084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F84A3D-A3B1-4A99-8D0F-C53ED82678C5}"/>
                  </a:ext>
                </a:extLst>
              </p:cNvPr>
              <p:cNvSpPr/>
              <p:nvPr/>
            </p:nvSpPr>
            <p:spPr>
              <a:xfrm>
                <a:off x="856468" y="1047750"/>
                <a:ext cx="7677931" cy="1716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Advantages: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Edge-preserving filtering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Non-iterative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Time complexity: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O</m:t>
                    </m:r>
                    <m:r>
                      <m:rPr>
                        <m:nor/>
                      </m:rPr>
                      <a:rPr lang="en-US" altLang="zh-CN" sz="1400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400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1400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Gradient Preserving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F84A3D-A3B1-4A99-8D0F-C53ED826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8" y="1047750"/>
                <a:ext cx="7677931" cy="1716239"/>
              </a:xfrm>
              <a:prstGeom prst="rect">
                <a:avLst/>
              </a:prstGeom>
              <a:blipFill>
                <a:blip r:embed="rId2"/>
                <a:stretch>
                  <a:fillRect l="-397" b="-2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1"/>
          <p:cNvSpPr txBox="1"/>
          <p:nvPr/>
        </p:nvSpPr>
        <p:spPr>
          <a:xfrm>
            <a:off x="430624" y="364714"/>
            <a:ext cx="158697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Analysis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722837D-EA91-4CC5-BD04-89B34BC513DA}"/>
              </a:ext>
            </a:extLst>
          </p:cNvPr>
          <p:cNvGrpSpPr/>
          <p:nvPr/>
        </p:nvGrpSpPr>
        <p:grpSpPr>
          <a:xfrm>
            <a:off x="1510628" y="678418"/>
            <a:ext cx="7306931" cy="4025099"/>
            <a:chOff x="1510628" y="678418"/>
            <a:chExt cx="7306931" cy="40250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330CAD-2182-4788-B101-99D187ED935E}"/>
                </a:ext>
              </a:extLst>
            </p:cNvPr>
            <p:cNvGrpSpPr/>
            <p:nvPr/>
          </p:nvGrpSpPr>
          <p:grpSpPr>
            <a:xfrm>
              <a:off x="4191000" y="678418"/>
              <a:ext cx="4487725" cy="369332"/>
              <a:chOff x="4038600" y="235365"/>
              <a:chExt cx="4487725" cy="36933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AEF953-7965-4D32-B149-E6B3F0E95C95}"/>
                  </a:ext>
                </a:extLst>
              </p:cNvPr>
              <p:cNvSpPr/>
              <p:nvPr/>
            </p:nvSpPr>
            <p:spPr>
              <a:xfrm>
                <a:off x="4038600" y="235365"/>
                <a:ext cx="14872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Bilateral Filter</a:t>
                </a:r>
                <a:endParaRPr lang="zh-CN" alt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0D0F0DD-6AE4-4249-B244-AD7462767977}"/>
                  </a:ext>
                </a:extLst>
              </p:cNvPr>
              <p:cNvSpPr/>
              <p:nvPr/>
            </p:nvSpPr>
            <p:spPr>
              <a:xfrm>
                <a:off x="7127481" y="235365"/>
                <a:ext cx="1398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Guided Filter</a:t>
                </a:r>
                <a:endParaRPr lang="zh-CN" alt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441363A-1D35-40A3-BCEB-76D1286AF7BC}"/>
                </a:ext>
              </a:extLst>
            </p:cNvPr>
            <p:cNvGrpSpPr/>
            <p:nvPr/>
          </p:nvGrpSpPr>
          <p:grpSpPr>
            <a:xfrm>
              <a:off x="3695839" y="1231317"/>
              <a:ext cx="2345760" cy="1264320"/>
              <a:chOff x="3695839" y="1231317"/>
              <a:chExt cx="2345760" cy="126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2D9CBC9-53C7-449C-AC6A-90990362CAB7}"/>
                      </a:ext>
                    </a:extLst>
                  </p14:cNvPr>
                  <p14:cNvContentPartPr/>
                  <p14:nvPr/>
                </p14:nvContentPartPr>
                <p14:xfrm>
                  <a:off x="3695839" y="1274157"/>
                  <a:ext cx="1526760" cy="12214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2D9CBC9-53C7-449C-AC6A-90990362CAB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687199" y="1265517"/>
                    <a:ext cx="1544400" cy="123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B1E1163F-B93B-472B-9684-A03752409FC4}"/>
                      </a:ext>
                    </a:extLst>
                  </p14:cNvPr>
                  <p14:cNvContentPartPr/>
                  <p14:nvPr/>
                </p14:nvContentPartPr>
                <p14:xfrm>
                  <a:off x="5247079" y="1231317"/>
                  <a:ext cx="794520" cy="306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B1E1163F-B93B-472B-9684-A03752409FC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238079" y="1222317"/>
                    <a:ext cx="812160" cy="4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E1DDC0E-1824-4DD8-96BC-DF9C3C554901}"/>
                </a:ext>
              </a:extLst>
            </p:cNvPr>
            <p:cNvGrpSpPr/>
            <p:nvPr/>
          </p:nvGrpSpPr>
          <p:grpSpPr>
            <a:xfrm>
              <a:off x="5213959" y="1248237"/>
              <a:ext cx="72720" cy="26640"/>
              <a:chOff x="5213959" y="1248237"/>
              <a:chExt cx="72720" cy="2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0FBCC9E2-1A33-4A8D-9CB9-7BCF10FE9C05}"/>
                      </a:ext>
                    </a:extLst>
                  </p14:cNvPr>
                  <p14:cNvContentPartPr/>
                  <p14:nvPr/>
                </p14:nvContentPartPr>
                <p14:xfrm>
                  <a:off x="5281639" y="1248237"/>
                  <a:ext cx="5040" cy="10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0FBCC9E2-1A33-4A8D-9CB9-7BCF10FE9C0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272999" y="1239597"/>
                    <a:ext cx="2268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FA98107-6254-4DA1-B122-DF2942DA6CCD}"/>
                      </a:ext>
                    </a:extLst>
                  </p14:cNvPr>
                  <p14:cNvContentPartPr/>
                  <p14:nvPr/>
                </p14:nvContentPartPr>
                <p14:xfrm>
                  <a:off x="5213959" y="1254357"/>
                  <a:ext cx="39960" cy="205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FA98107-6254-4DA1-B122-DF2942DA6CC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204959" y="1245717"/>
                    <a:ext cx="57600" cy="38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B1C07A9-BAD4-4EBE-BAB5-31922C3CD763}"/>
                    </a:ext>
                  </a:extLst>
                </p14:cNvPr>
                <p14:cNvContentPartPr/>
                <p14:nvPr/>
              </p14:nvContentPartPr>
              <p14:xfrm>
                <a:off x="6329433" y="1272989"/>
                <a:ext cx="1526760" cy="1221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B1C07A9-BAD4-4EBE-BAB5-31922C3CD7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20793" y="1264349"/>
                  <a:ext cx="1544400" cy="12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EC373E2-2889-459F-9CC6-AD9CF075B36F}"/>
                    </a:ext>
                  </a:extLst>
                </p14:cNvPr>
                <p14:cNvContentPartPr/>
                <p14:nvPr/>
              </p14:nvContentPartPr>
              <p14:xfrm>
                <a:off x="7880673" y="1230149"/>
                <a:ext cx="794520" cy="30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EC373E2-2889-459F-9CC6-AD9CF075B3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71673" y="1221149"/>
                  <a:ext cx="812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1B4019-842C-49B6-8506-43069D449EEB}"/>
                    </a:ext>
                  </a:extLst>
                </p14:cNvPr>
                <p14:cNvContentPartPr/>
                <p14:nvPr/>
              </p14:nvContentPartPr>
              <p14:xfrm>
                <a:off x="7915233" y="1247069"/>
                <a:ext cx="5040" cy="1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1B4019-842C-49B6-8506-43069D449E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06593" y="1238429"/>
                  <a:ext cx="22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B1CE6E6-56D3-4B9A-AF00-7CC4091175BB}"/>
                    </a:ext>
                  </a:extLst>
                </p14:cNvPr>
                <p14:cNvContentPartPr/>
                <p14:nvPr/>
              </p14:nvContentPartPr>
              <p14:xfrm>
                <a:off x="7847553" y="1253189"/>
                <a:ext cx="39960" cy="20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B1CE6E6-56D3-4B9A-AF00-7CC4091175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38553" y="1244549"/>
                  <a:ext cx="57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01163DD-348C-4FD4-83F6-069E3D466595}"/>
                    </a:ext>
                  </a:extLst>
                </p14:cNvPr>
                <p14:cNvContentPartPr/>
                <p14:nvPr/>
              </p14:nvContentPartPr>
              <p14:xfrm>
                <a:off x="3699439" y="1224837"/>
                <a:ext cx="2346480" cy="126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01163DD-348C-4FD4-83F6-069E3D46659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90799" y="1216197"/>
                  <a:ext cx="2364120" cy="12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762BB74-D44D-4983-B5E3-87EFFA37601E}"/>
                    </a:ext>
                  </a:extLst>
                </p14:cNvPr>
                <p14:cNvContentPartPr/>
                <p14:nvPr/>
              </p14:nvContentPartPr>
              <p14:xfrm>
                <a:off x="8812879" y="3180357"/>
                <a:ext cx="4680" cy="17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762BB74-D44D-4983-B5E3-87EFFA3760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03879" y="3171717"/>
                  <a:ext cx="22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858139-F27F-4717-9BE4-FD4CDE2EFD68}"/>
                    </a:ext>
                  </a:extLst>
                </p14:cNvPr>
                <p14:cNvContentPartPr/>
                <p14:nvPr/>
              </p14:nvContentPartPr>
              <p14:xfrm>
                <a:off x="6315199" y="2399517"/>
                <a:ext cx="811800" cy="92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858139-F27F-4717-9BE4-FD4CDE2EFD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06199" y="2390877"/>
                  <a:ext cx="829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705A03C-B79A-4228-80A0-FC3732A1C4B8}"/>
                    </a:ext>
                  </a:extLst>
                </p14:cNvPr>
                <p14:cNvContentPartPr/>
                <p14:nvPr/>
              </p14:nvContentPartPr>
              <p14:xfrm>
                <a:off x="7103239" y="1254357"/>
                <a:ext cx="786600" cy="1167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705A03C-B79A-4228-80A0-FC3732A1C4B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94239" y="1245717"/>
                  <a:ext cx="804240" cy="11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069F36-910B-47D6-8B1F-1B3EAC344DD7}"/>
                    </a:ext>
                  </a:extLst>
                </p14:cNvPr>
                <p14:cNvContentPartPr/>
                <p14:nvPr/>
              </p14:nvContentPartPr>
              <p14:xfrm>
                <a:off x="7856359" y="1243917"/>
                <a:ext cx="773640" cy="35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069F36-910B-47D6-8B1F-1B3EAC344D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47359" y="1234917"/>
                  <a:ext cx="791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190E715-8AF8-4650-B6AF-D1C8E5A3F7F8}"/>
                    </a:ext>
                  </a:extLst>
                </p14:cNvPr>
                <p14:cNvContentPartPr/>
                <p14:nvPr/>
              </p14:nvContentPartPr>
              <p14:xfrm>
                <a:off x="5144839" y="1489077"/>
                <a:ext cx="112680" cy="2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190E715-8AF8-4650-B6AF-D1C8E5A3F7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5839" y="1480077"/>
                  <a:ext cx="130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48CCD32-0A54-47D4-97D6-CC2F144F94B6}"/>
                    </a:ext>
                  </a:extLst>
                </p14:cNvPr>
                <p14:cNvContentPartPr/>
                <p14:nvPr/>
              </p14:nvContentPartPr>
              <p14:xfrm>
                <a:off x="5466319" y="1724517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48CCD32-0A54-47D4-97D6-CC2F144F94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57319" y="17158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32264E-D48B-4C14-863B-CB2D25335CF9}"/>
                    </a:ext>
                  </a:extLst>
                </p14:cNvPr>
                <p14:cNvContentPartPr/>
                <p14:nvPr/>
              </p14:nvContentPartPr>
              <p14:xfrm>
                <a:off x="5388919" y="1554237"/>
                <a:ext cx="684720" cy="363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32264E-D48B-4C14-863B-CB2D25335C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80279" y="1545597"/>
                  <a:ext cx="7023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5416EE7-4D66-40BA-A8B3-731166EEF755}"/>
                    </a:ext>
                  </a:extLst>
                </p14:cNvPr>
                <p14:cNvContentPartPr/>
                <p14:nvPr/>
              </p14:nvContentPartPr>
              <p14:xfrm>
                <a:off x="5904079" y="1630557"/>
                <a:ext cx="185400" cy="17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5416EE7-4D66-40BA-A8B3-731166EEF7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95439" y="1621917"/>
                  <a:ext cx="203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F209766-4E13-43B5-8FE8-EA76A2DB2EEB}"/>
                    </a:ext>
                  </a:extLst>
                </p14:cNvPr>
                <p14:cNvContentPartPr/>
                <p14:nvPr/>
              </p14:nvContentPartPr>
              <p14:xfrm>
                <a:off x="5456599" y="1613997"/>
                <a:ext cx="39240" cy="24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F209766-4E13-43B5-8FE8-EA76A2DB2E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7599" y="1605357"/>
                  <a:ext cx="56880" cy="42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D65DDF7-31BF-4DF8-956A-CEE88FA9D81B}"/>
                </a:ext>
              </a:extLst>
            </p:cNvPr>
            <p:cNvGrpSpPr/>
            <p:nvPr/>
          </p:nvGrpSpPr>
          <p:grpSpPr>
            <a:xfrm>
              <a:off x="3770359" y="1388277"/>
              <a:ext cx="1503720" cy="427320"/>
              <a:chOff x="3770359" y="1388277"/>
              <a:chExt cx="1503720" cy="42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3CB6A001-7B58-4BF2-B94B-3257AAE00FF9}"/>
                      </a:ext>
                    </a:extLst>
                  </p14:cNvPr>
                  <p14:cNvContentPartPr/>
                  <p14:nvPr/>
                </p14:nvContentPartPr>
                <p14:xfrm>
                  <a:off x="5137279" y="1486197"/>
                  <a:ext cx="136800" cy="1785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3CB6A001-7B58-4BF2-B94B-3257AAE00FF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128279" y="1477197"/>
                    <a:ext cx="15444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DFCD2849-5601-4025-8412-4C0D238C6A13}"/>
                      </a:ext>
                    </a:extLst>
                  </p14:cNvPr>
                  <p14:cNvContentPartPr/>
                  <p14:nvPr/>
                </p14:nvContentPartPr>
                <p14:xfrm>
                  <a:off x="5127559" y="1484757"/>
                  <a:ext cx="20520" cy="11412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DFCD2849-5601-4025-8412-4C0D238C6A1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118559" y="1476117"/>
                    <a:ext cx="3816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AA4B030C-5A91-4D7A-8C3D-9D398A4EE543}"/>
                      </a:ext>
                    </a:extLst>
                  </p14:cNvPr>
                  <p14:cNvContentPartPr/>
                  <p14:nvPr/>
                </p14:nvContentPartPr>
                <p14:xfrm>
                  <a:off x="4737679" y="1554957"/>
                  <a:ext cx="228600" cy="475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AA4B030C-5A91-4D7A-8C3D-9D398A4EE54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728679" y="1546317"/>
                    <a:ext cx="2462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E7A43019-F64D-484D-9B59-754068AE02CB}"/>
                      </a:ext>
                    </a:extLst>
                  </p14:cNvPr>
                  <p14:cNvContentPartPr/>
                  <p14:nvPr/>
                </p14:nvContentPartPr>
                <p14:xfrm>
                  <a:off x="4875559" y="1503117"/>
                  <a:ext cx="95400" cy="12564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E7A43019-F64D-484D-9B59-754068AE02C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866919" y="1494117"/>
                    <a:ext cx="11304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2EEFA765-C308-4A01-AB90-38B76E00BA50}"/>
                      </a:ext>
                    </a:extLst>
                  </p14:cNvPr>
                  <p14:cNvContentPartPr/>
                  <p14:nvPr/>
                </p14:nvContentPartPr>
                <p14:xfrm>
                  <a:off x="3770359" y="1402317"/>
                  <a:ext cx="828360" cy="4132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2EEFA765-C308-4A01-AB90-38B76E00BA5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761359" y="1393677"/>
                    <a:ext cx="846000" cy="43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30AD25AF-08C3-498F-B012-65701EA170B1}"/>
                      </a:ext>
                    </a:extLst>
                  </p14:cNvPr>
                  <p14:cNvContentPartPr/>
                  <p14:nvPr/>
                </p14:nvContentPartPr>
                <p14:xfrm>
                  <a:off x="4711039" y="1430397"/>
                  <a:ext cx="360" cy="36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30AD25AF-08C3-498F-B012-65701EA170B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02039" y="142139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E6B6DF50-F51E-4068-A8CD-75888EBB6A6E}"/>
                      </a:ext>
                    </a:extLst>
                  </p14:cNvPr>
                  <p14:cNvContentPartPr/>
                  <p14:nvPr/>
                </p14:nvContentPartPr>
                <p14:xfrm>
                  <a:off x="4583959" y="1388277"/>
                  <a:ext cx="153360" cy="27972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E6B6DF50-F51E-4068-A8CD-75888EBB6A6E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574959" y="1379637"/>
                    <a:ext cx="17100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8E038154-C421-437F-BB31-A0357FD7F90B}"/>
                      </a:ext>
                    </a:extLst>
                  </p14:cNvPr>
                  <p14:cNvContentPartPr/>
                  <p14:nvPr/>
                </p14:nvContentPartPr>
                <p14:xfrm>
                  <a:off x="4031719" y="1533717"/>
                  <a:ext cx="20880" cy="136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8E038154-C421-437F-BB31-A0357FD7F90B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4023079" y="1525077"/>
                    <a:ext cx="3852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25F4EC53-83AB-452B-A7DA-2F3BCD563DC9}"/>
                      </a:ext>
                    </a:extLst>
                  </p14:cNvPr>
                  <p14:cNvContentPartPr/>
                  <p14:nvPr/>
                </p14:nvContentPartPr>
                <p14:xfrm>
                  <a:off x="4127479" y="1540917"/>
                  <a:ext cx="227520" cy="3564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25F4EC53-83AB-452B-A7DA-2F3BCD563DC9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4118839" y="1532277"/>
                    <a:ext cx="245160" cy="53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D9D739-4306-4BAD-A5EE-6E7902B16A28}"/>
                    </a:ext>
                  </a:extLst>
                </p14:cNvPr>
                <p14:cNvContentPartPr/>
                <p14:nvPr/>
              </p14:nvContentPartPr>
              <p14:xfrm>
                <a:off x="3425839" y="3029517"/>
                <a:ext cx="2361240" cy="321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D9D739-4306-4BAD-A5EE-6E7902B16A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16839" y="3020517"/>
                  <a:ext cx="2378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79FFE09-51C6-493A-8173-B2DBA2BECBC2}"/>
                    </a:ext>
                  </a:extLst>
                </p14:cNvPr>
                <p14:cNvContentPartPr/>
                <p14:nvPr/>
              </p14:nvContentPartPr>
              <p14:xfrm>
                <a:off x="6458119" y="3091797"/>
                <a:ext cx="2184120" cy="135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79FFE09-51C6-493A-8173-B2DBA2BECBC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49119" y="3083157"/>
                  <a:ext cx="2201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D1C372-DF59-4445-804C-FDAD61B2C43B}"/>
                    </a:ext>
                  </a:extLst>
                </p14:cNvPr>
                <p14:cNvContentPartPr/>
                <p14:nvPr/>
              </p14:nvContentPartPr>
              <p14:xfrm>
                <a:off x="3477679" y="3720357"/>
                <a:ext cx="2285640" cy="925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D1C372-DF59-4445-804C-FDAD61B2C43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59679" y="3702717"/>
                  <a:ext cx="232128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AA29C1C-990D-4859-B9CE-DAD137691895}"/>
                    </a:ext>
                  </a:extLst>
                </p14:cNvPr>
                <p14:cNvContentPartPr/>
                <p14:nvPr/>
              </p14:nvContentPartPr>
              <p14:xfrm>
                <a:off x="6445557" y="3768957"/>
                <a:ext cx="2187720" cy="934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AA29C1C-990D-4859-B9CE-DAD13769189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27557" y="3751317"/>
                  <a:ext cx="2223360" cy="970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F55485F-DE11-4FB1-83A6-6E38ADF89CD6}"/>
                </a:ext>
              </a:extLst>
            </p:cNvPr>
            <p:cNvSpPr/>
            <p:nvPr/>
          </p:nvSpPr>
          <p:spPr>
            <a:xfrm>
              <a:off x="1698596" y="3049857"/>
              <a:ext cx="732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Detail</a:t>
              </a:r>
              <a:endParaRPr lang="zh-CN" alt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929F00C-D206-469B-8C7F-A39C4C12F2E4}"/>
                </a:ext>
              </a:extLst>
            </p:cNvPr>
            <p:cNvSpPr/>
            <p:nvPr/>
          </p:nvSpPr>
          <p:spPr>
            <a:xfrm>
              <a:off x="1510628" y="399829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Enhanced</a:t>
              </a:r>
              <a:endParaRPr lang="zh-CN" altLang="en-US" dirty="0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72E04688-80D5-41A8-8B2D-759CA00A9DBD}"/>
                </a:ext>
              </a:extLst>
            </p:cNvPr>
            <p:cNvGrpSpPr/>
            <p:nvPr/>
          </p:nvGrpSpPr>
          <p:grpSpPr>
            <a:xfrm>
              <a:off x="7579519" y="1912797"/>
              <a:ext cx="1050480" cy="618840"/>
              <a:chOff x="7579519" y="1912797"/>
              <a:chExt cx="1050480" cy="61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D9106DA8-287A-41BE-8173-FD7BC2C4B47B}"/>
                      </a:ext>
                    </a:extLst>
                  </p14:cNvPr>
                  <p14:cNvContentPartPr/>
                  <p14:nvPr/>
                </p14:nvContentPartPr>
                <p14:xfrm>
                  <a:off x="7595359" y="1914957"/>
                  <a:ext cx="151200" cy="23796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D9106DA8-287A-41BE-8173-FD7BC2C4B47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7586359" y="1905957"/>
                    <a:ext cx="16884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6FA69A1F-A38B-436C-95AC-616FAECF3819}"/>
                      </a:ext>
                    </a:extLst>
                  </p14:cNvPr>
                  <p14:cNvContentPartPr/>
                  <p14:nvPr/>
                </p14:nvContentPartPr>
                <p14:xfrm>
                  <a:off x="7579519" y="1926117"/>
                  <a:ext cx="3600" cy="1087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6FA69A1F-A38B-436C-95AC-616FAECF3819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7570519" y="1917117"/>
                    <a:ext cx="2124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0809A13B-5985-4996-A8AE-03CFE14B0D0B}"/>
                      </a:ext>
                    </a:extLst>
                  </p14:cNvPr>
                  <p14:cNvContentPartPr/>
                  <p14:nvPr/>
                </p14:nvContentPartPr>
                <p14:xfrm>
                  <a:off x="7579879" y="1912797"/>
                  <a:ext cx="115560" cy="4104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0809A13B-5985-4996-A8AE-03CFE14B0D0B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7571239" y="1903797"/>
                    <a:ext cx="13320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7FFBDB69-ED51-47FC-8F8E-EDA6D3186BCA}"/>
                      </a:ext>
                    </a:extLst>
                  </p14:cNvPr>
                  <p14:cNvContentPartPr/>
                  <p14:nvPr/>
                </p14:nvContentPartPr>
                <p14:xfrm>
                  <a:off x="7719559" y="2259837"/>
                  <a:ext cx="67680" cy="11700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7FFBDB69-ED51-47FC-8F8E-EDA6D3186BCA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7710919" y="2251197"/>
                    <a:ext cx="8532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53F4288D-0C45-4863-BA8D-44CA27D1D716}"/>
                      </a:ext>
                    </a:extLst>
                  </p14:cNvPr>
                  <p14:cNvContentPartPr/>
                  <p14:nvPr/>
                </p14:nvContentPartPr>
                <p14:xfrm>
                  <a:off x="7726039" y="2241477"/>
                  <a:ext cx="102960" cy="1188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53F4288D-0C45-4863-BA8D-44CA27D1D716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7717399" y="2232837"/>
                    <a:ext cx="12060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D4232C94-9447-4868-A1A0-FBF261435A3B}"/>
                      </a:ext>
                    </a:extLst>
                  </p14:cNvPr>
                  <p14:cNvContentPartPr/>
                  <p14:nvPr/>
                </p14:nvContentPartPr>
                <p14:xfrm>
                  <a:off x="7848079" y="2259477"/>
                  <a:ext cx="170280" cy="27216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D4232C94-9447-4868-A1A0-FBF261435A3B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7839079" y="2250477"/>
                    <a:ext cx="18792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CE8E8A25-4950-45DD-A4B7-35339FA3D542}"/>
                      </a:ext>
                    </a:extLst>
                  </p14:cNvPr>
                  <p14:cNvContentPartPr/>
                  <p14:nvPr/>
                </p14:nvContentPartPr>
                <p14:xfrm>
                  <a:off x="8053279" y="2279637"/>
                  <a:ext cx="55800" cy="828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CE8E8A25-4950-45DD-A4B7-35339FA3D54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8044639" y="2270997"/>
                    <a:ext cx="7344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EEB04928-740C-4E5E-B9E5-C562F2F274CA}"/>
                      </a:ext>
                    </a:extLst>
                  </p14:cNvPr>
                  <p14:cNvContentPartPr/>
                  <p14:nvPr/>
                </p14:nvContentPartPr>
                <p14:xfrm>
                  <a:off x="8052919" y="2359917"/>
                  <a:ext cx="63360" cy="360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EEB04928-740C-4E5E-B9E5-C562F2F274CA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8044279" y="2351277"/>
                    <a:ext cx="8100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3BC94E7A-E159-4BF6-B04F-1CCF9EBC5E56}"/>
                      </a:ext>
                    </a:extLst>
                  </p14:cNvPr>
                  <p14:cNvContentPartPr/>
                  <p14:nvPr/>
                </p14:nvContentPartPr>
                <p14:xfrm>
                  <a:off x="8194759" y="2269917"/>
                  <a:ext cx="115920" cy="13140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3BC94E7A-E159-4BF6-B04F-1CCF9EBC5E56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8185759" y="2260917"/>
                    <a:ext cx="13356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F507CD6A-4B6B-434C-A0A7-E3AA3A199E4C}"/>
                      </a:ext>
                    </a:extLst>
                  </p14:cNvPr>
                  <p14:cNvContentPartPr/>
                  <p14:nvPr/>
                </p14:nvContentPartPr>
                <p14:xfrm>
                  <a:off x="8188639" y="2217717"/>
                  <a:ext cx="101520" cy="612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F507CD6A-4B6B-434C-A0A7-E3AA3A199E4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8179999" y="2208717"/>
                    <a:ext cx="11916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11911871-E4AD-4A3D-B33F-F051BE088C73}"/>
                      </a:ext>
                    </a:extLst>
                  </p14:cNvPr>
                  <p14:cNvContentPartPr/>
                  <p14:nvPr/>
                </p14:nvContentPartPr>
                <p14:xfrm>
                  <a:off x="8368639" y="2270277"/>
                  <a:ext cx="54360" cy="13104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11911871-E4AD-4A3D-B33F-F051BE088C73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359999" y="2261637"/>
                    <a:ext cx="7200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94034290-CB75-4BB6-92B8-5DB81AAF1931}"/>
                      </a:ext>
                    </a:extLst>
                  </p14:cNvPr>
                  <p14:cNvContentPartPr/>
                  <p14:nvPr/>
                </p14:nvContentPartPr>
                <p14:xfrm>
                  <a:off x="8381599" y="2261997"/>
                  <a:ext cx="114480" cy="1497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94034290-CB75-4BB6-92B8-5DB81AAF1931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372959" y="2252997"/>
                    <a:ext cx="13212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1DDFCA95-FDB2-4246-B3F7-F97847E6F980}"/>
                      </a:ext>
                    </a:extLst>
                  </p14:cNvPr>
                  <p14:cNvContentPartPr/>
                  <p14:nvPr/>
                </p14:nvContentPartPr>
                <p14:xfrm>
                  <a:off x="8514439" y="2198997"/>
                  <a:ext cx="113760" cy="82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1DDFCA95-FDB2-4246-B3F7-F97847E6F980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505799" y="2189997"/>
                    <a:ext cx="13140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ED85EB4D-E3DE-4D1E-9E97-4D873EE9DFC5}"/>
                      </a:ext>
                    </a:extLst>
                  </p14:cNvPr>
                  <p14:cNvContentPartPr/>
                  <p14:nvPr/>
                </p14:nvContentPartPr>
                <p14:xfrm>
                  <a:off x="8574919" y="2236437"/>
                  <a:ext cx="12240" cy="18252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ED85EB4D-E3DE-4D1E-9E97-4D873EE9DFC5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8566279" y="2227797"/>
                    <a:ext cx="2988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6153B911-2891-47FF-BCB1-59F912AF902D}"/>
                      </a:ext>
                    </a:extLst>
                  </p14:cNvPr>
                  <p14:cNvContentPartPr/>
                  <p14:nvPr/>
                </p14:nvContentPartPr>
                <p14:xfrm>
                  <a:off x="8491039" y="2440917"/>
                  <a:ext cx="138960" cy="122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6153B911-2891-47FF-BCB1-59F912AF902D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482399" y="2431917"/>
                    <a:ext cx="156600" cy="29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4D0E2C-A21D-4A65-ABA7-EAEBFB668F64}"/>
                    </a:ext>
                  </a:extLst>
                </p14:cNvPr>
                <p14:cNvContentPartPr/>
                <p14:nvPr/>
              </p14:nvContentPartPr>
              <p14:xfrm>
                <a:off x="4867279" y="2844117"/>
                <a:ext cx="186480" cy="268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4D0E2C-A21D-4A65-ABA7-EAEBFB668F6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58639" y="2835117"/>
                  <a:ext cx="204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DAD4C0F-AB45-480D-A36B-F73C214E3062}"/>
                    </a:ext>
                  </a:extLst>
                </p14:cNvPr>
                <p14:cNvContentPartPr/>
                <p14:nvPr/>
              </p14:nvContentPartPr>
              <p14:xfrm>
                <a:off x="4819759" y="2952117"/>
                <a:ext cx="134280" cy="195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DAD4C0F-AB45-480D-A36B-F73C214E306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10759" y="2943477"/>
                  <a:ext cx="151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9DC87D7-B520-4B04-AD3A-5A13A64DC435}"/>
                    </a:ext>
                  </a:extLst>
                </p14:cNvPr>
                <p14:cNvContentPartPr/>
                <p14:nvPr/>
              </p14:nvContentPartPr>
              <p14:xfrm>
                <a:off x="5100559" y="2751237"/>
                <a:ext cx="425160" cy="208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9DC87D7-B520-4B04-AD3A-5A13A64DC43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91559" y="2742237"/>
                  <a:ext cx="442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F57B3C1-A56F-46AD-8649-5F88CF128D27}"/>
                    </a:ext>
                  </a:extLst>
                </p14:cNvPr>
                <p14:cNvContentPartPr/>
                <p14:nvPr/>
              </p14:nvContentPartPr>
              <p14:xfrm>
                <a:off x="5398639" y="2817477"/>
                <a:ext cx="276840" cy="277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F57B3C1-A56F-46AD-8649-5F88CF128D2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389639" y="2808837"/>
                  <a:ext cx="294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37AA513-5A4F-4C1B-B8CF-D79391B26DCB}"/>
                    </a:ext>
                  </a:extLst>
                </p14:cNvPr>
                <p14:cNvContentPartPr/>
                <p14:nvPr/>
              </p14:nvContentPartPr>
              <p14:xfrm>
                <a:off x="5871319" y="2643957"/>
                <a:ext cx="780120" cy="442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37AA513-5A4F-4C1B-B8CF-D79391B26DC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862679" y="2635317"/>
                  <a:ext cx="7977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2F5B1E9-143D-470D-A5E5-C1D56A3924EA}"/>
                    </a:ext>
                  </a:extLst>
                </p14:cNvPr>
                <p14:cNvContentPartPr/>
                <p14:nvPr/>
              </p14:nvContentPartPr>
              <p14:xfrm>
                <a:off x="6342919" y="2794077"/>
                <a:ext cx="42120" cy="21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2F5B1E9-143D-470D-A5E5-C1D56A3924E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34279" y="2785077"/>
                  <a:ext cx="59760" cy="38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9CAF306-5716-4790-9623-3FD17A1861DA}"/>
                </a:ext>
              </a:extLst>
            </p:cNvPr>
            <p:cNvGrpSpPr/>
            <p:nvPr/>
          </p:nvGrpSpPr>
          <p:grpSpPr>
            <a:xfrm>
              <a:off x="6316279" y="2594997"/>
              <a:ext cx="840600" cy="263160"/>
              <a:chOff x="6316279" y="2594997"/>
              <a:chExt cx="840600" cy="26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767B2659-953B-4DFF-9892-601FF9498DF4}"/>
                      </a:ext>
                    </a:extLst>
                  </p14:cNvPr>
                  <p14:cNvContentPartPr/>
                  <p14:nvPr/>
                </p14:nvContentPartPr>
                <p14:xfrm>
                  <a:off x="6631999" y="2594997"/>
                  <a:ext cx="524880" cy="2631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767B2659-953B-4DFF-9892-601FF9498DF4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6622999" y="2586357"/>
                    <a:ext cx="542520" cy="28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2C416251-B5A3-4F68-A339-76E72D0FDF8A}"/>
                      </a:ext>
                    </a:extLst>
                  </p14:cNvPr>
                  <p14:cNvContentPartPr/>
                  <p14:nvPr/>
                </p14:nvContentPartPr>
                <p14:xfrm>
                  <a:off x="6930799" y="2655477"/>
                  <a:ext cx="16560" cy="1728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2C416251-B5A3-4F68-A339-76E72D0FDF8A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6921799" y="2646837"/>
                    <a:ext cx="3420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6498226-5B68-4C94-9C47-49207241062D}"/>
                      </a:ext>
                    </a:extLst>
                  </p14:cNvPr>
                  <p14:cNvContentPartPr/>
                  <p14:nvPr/>
                </p14:nvContentPartPr>
                <p14:xfrm>
                  <a:off x="6719479" y="2730357"/>
                  <a:ext cx="170280" cy="244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6498226-5B68-4C94-9C47-49207241062D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710839" y="2721357"/>
                    <a:ext cx="1879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65547960-8F89-49AD-AA98-CD62E4799DFC}"/>
                      </a:ext>
                    </a:extLst>
                  </p14:cNvPr>
                  <p14:cNvContentPartPr/>
                  <p14:nvPr/>
                </p14:nvContentPartPr>
                <p14:xfrm>
                  <a:off x="6316279" y="2738637"/>
                  <a:ext cx="245520" cy="266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65547960-8F89-49AD-AA98-CD62E4799DFC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307639" y="2729997"/>
                    <a:ext cx="263160" cy="4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23C378E-1D5D-45DE-911F-2708D9A19986}"/>
                </a:ext>
              </a:extLst>
            </p:cNvPr>
            <p:cNvGrpSpPr/>
            <p:nvPr/>
          </p:nvGrpSpPr>
          <p:grpSpPr>
            <a:xfrm>
              <a:off x="4777999" y="4090797"/>
              <a:ext cx="671400" cy="435960"/>
              <a:chOff x="4777999" y="4090797"/>
              <a:chExt cx="671400" cy="43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9D235CAD-0120-46AB-8CBB-136FF71A99EF}"/>
                      </a:ext>
                    </a:extLst>
                  </p14:cNvPr>
                  <p14:cNvContentPartPr/>
                  <p14:nvPr/>
                </p14:nvContentPartPr>
                <p14:xfrm>
                  <a:off x="4789519" y="4122117"/>
                  <a:ext cx="152640" cy="12924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9D235CAD-0120-46AB-8CBB-136FF71A99EF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4780879" y="4113117"/>
                    <a:ext cx="17028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49B744F4-B02E-46BF-83AF-22F961A9E289}"/>
                      </a:ext>
                    </a:extLst>
                  </p14:cNvPr>
                  <p14:cNvContentPartPr/>
                  <p14:nvPr/>
                </p14:nvContentPartPr>
                <p14:xfrm>
                  <a:off x="4777999" y="4125357"/>
                  <a:ext cx="20880" cy="13644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49B744F4-B02E-46BF-83AF-22F961A9E289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4768999" y="4116717"/>
                    <a:ext cx="3852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6E798217-B2DD-496D-A2FD-6768ED40F8D3}"/>
                      </a:ext>
                    </a:extLst>
                  </p14:cNvPr>
                  <p14:cNvContentPartPr/>
                  <p14:nvPr/>
                </p14:nvContentPartPr>
                <p14:xfrm>
                  <a:off x="4779439" y="4090797"/>
                  <a:ext cx="126360" cy="4392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6E798217-B2DD-496D-A2FD-6768ED40F8D3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4770799" y="4081797"/>
                    <a:ext cx="14400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1E2BA4D3-4EAC-48FD-BA7A-9E9E9595329C}"/>
                      </a:ext>
                    </a:extLst>
                  </p14:cNvPr>
                  <p14:cNvContentPartPr/>
                  <p14:nvPr/>
                </p14:nvContentPartPr>
                <p14:xfrm>
                  <a:off x="5159959" y="4205637"/>
                  <a:ext cx="289440" cy="32112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1E2BA4D3-4EAC-48FD-BA7A-9E9E9595329C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150959" y="4196997"/>
                    <a:ext cx="307080" cy="338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E22C855-3FF4-497C-8FEE-4E365A5CAD93}"/>
                    </a:ext>
                  </a:extLst>
                </p14:cNvPr>
                <p14:cNvContentPartPr/>
                <p14:nvPr/>
              </p14:nvContentPartPr>
              <p14:xfrm>
                <a:off x="5460919" y="4222917"/>
                <a:ext cx="31320" cy="50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E22C855-3FF4-497C-8FEE-4E365A5CAD9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52279" y="4214277"/>
                  <a:ext cx="48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AA61C63-858D-4F2B-9FD0-A059C06D9129}"/>
                    </a:ext>
                  </a:extLst>
                </p14:cNvPr>
                <p14:cNvContentPartPr/>
                <p14:nvPr/>
              </p14:nvContentPartPr>
              <p14:xfrm>
                <a:off x="5464879" y="4074957"/>
                <a:ext cx="312120" cy="252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AA61C63-858D-4F2B-9FD0-A059C06D912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55879" y="4065957"/>
                  <a:ext cx="329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FCBEF20-C748-40D5-B234-E9114CDA327B}"/>
                    </a:ext>
                  </a:extLst>
                </p14:cNvPr>
                <p14:cNvContentPartPr/>
                <p14:nvPr/>
              </p14:nvContentPartPr>
              <p14:xfrm>
                <a:off x="6259039" y="4171437"/>
                <a:ext cx="249480" cy="105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FCBEF20-C748-40D5-B234-E9114CDA327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250039" y="4162437"/>
                  <a:ext cx="267120" cy="123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C113CA5E-6281-47D6-BA42-9ABC2F56ABE5}"/>
                </a:ext>
              </a:extLst>
            </p:cNvPr>
            <p:cNvGrpSpPr/>
            <p:nvPr/>
          </p:nvGrpSpPr>
          <p:grpSpPr>
            <a:xfrm>
              <a:off x="5760079" y="4004037"/>
              <a:ext cx="1463760" cy="302400"/>
              <a:chOff x="5760079" y="4004037"/>
              <a:chExt cx="1463760" cy="30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DF101E74-2036-4127-84C5-55288EFC4E1F}"/>
                      </a:ext>
                    </a:extLst>
                  </p14:cNvPr>
                  <p14:cNvContentPartPr/>
                  <p14:nvPr/>
                </p14:nvContentPartPr>
                <p14:xfrm>
                  <a:off x="5760079" y="4051557"/>
                  <a:ext cx="362520" cy="25488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DF101E74-2036-4127-84C5-55288EFC4E1F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751079" y="4042917"/>
                    <a:ext cx="380160" cy="27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04ACEF0C-B519-4D5D-8B46-F21C509B05AD}"/>
                      </a:ext>
                    </a:extLst>
                  </p14:cNvPr>
                  <p14:cNvContentPartPr/>
                  <p14:nvPr/>
                </p14:nvContentPartPr>
                <p14:xfrm>
                  <a:off x="5995879" y="4183677"/>
                  <a:ext cx="120960" cy="64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04ACEF0C-B519-4D5D-8B46-F21C509B05AD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5986879" y="4174677"/>
                    <a:ext cx="13860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54C9AD4F-B7A8-4100-A576-1BF3AB1D427D}"/>
                      </a:ext>
                    </a:extLst>
                  </p14:cNvPr>
                  <p14:cNvContentPartPr/>
                  <p14:nvPr/>
                </p14:nvContentPartPr>
                <p14:xfrm>
                  <a:off x="5764039" y="4137237"/>
                  <a:ext cx="30960" cy="1656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54C9AD4F-B7A8-4100-A576-1BF3AB1D427D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5755399" y="4128237"/>
                    <a:ext cx="4860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A3AD5A96-86A2-4FD6-9C4B-E95745EB2D37}"/>
                      </a:ext>
                    </a:extLst>
                  </p14:cNvPr>
                  <p14:cNvContentPartPr/>
                  <p14:nvPr/>
                </p14:nvContentPartPr>
                <p14:xfrm>
                  <a:off x="6442999" y="4004037"/>
                  <a:ext cx="780840" cy="26280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A3AD5A96-86A2-4FD6-9C4B-E95745EB2D37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434359" y="3995037"/>
                    <a:ext cx="798480" cy="280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1F43841-E1AF-4736-A84D-DE42A9C5F131}"/>
                    </a:ext>
                  </a:extLst>
                </p14:cNvPr>
                <p14:cNvContentPartPr/>
                <p14:nvPr/>
              </p14:nvContentPartPr>
              <p14:xfrm>
                <a:off x="7142479" y="4138317"/>
                <a:ext cx="100800" cy="96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1F43841-E1AF-4736-A84D-DE42A9C5F13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33479" y="4129317"/>
                  <a:ext cx="11844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624C1A7E-524D-42C5-9AC5-FA4FFCFBABC7}"/>
                  </a:ext>
                </a:extLst>
              </p14:cNvPr>
              <p14:cNvContentPartPr/>
              <p14:nvPr/>
            </p14:nvContentPartPr>
            <p14:xfrm>
              <a:off x="1519639" y="1919277"/>
              <a:ext cx="360" cy="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624C1A7E-524D-42C5-9AC5-FA4FFCFBAB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10999" y="191063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81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89446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Gradient Preserving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624C1A7E-524D-42C5-9AC5-FA4FFCFBABC7}"/>
                  </a:ext>
                </a:extLst>
              </p14:cNvPr>
              <p14:cNvContentPartPr/>
              <p14:nvPr/>
            </p14:nvContentPartPr>
            <p14:xfrm>
              <a:off x="1519639" y="1919277"/>
              <a:ext cx="360" cy="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624C1A7E-524D-42C5-9AC5-FA4FFCFBAB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0999" y="19106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55A0CE1-192E-4327-BE67-405AA2B42224}"/>
              </a:ext>
            </a:extLst>
          </p:cNvPr>
          <p:cNvGrpSpPr/>
          <p:nvPr/>
        </p:nvGrpSpPr>
        <p:grpSpPr>
          <a:xfrm>
            <a:off x="685800" y="914020"/>
            <a:ext cx="7036800" cy="4049432"/>
            <a:chOff x="685800" y="914020"/>
            <a:chExt cx="7036800" cy="40494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7593D1-ED66-4D26-BCAD-896525C5975F}"/>
                </a:ext>
              </a:extLst>
            </p:cNvPr>
            <p:cNvGrpSpPr/>
            <p:nvPr/>
          </p:nvGrpSpPr>
          <p:grpSpPr>
            <a:xfrm>
              <a:off x="685800" y="1352550"/>
              <a:ext cx="2160000" cy="3610902"/>
              <a:chOff x="685800" y="1352550"/>
              <a:chExt cx="2160000" cy="361090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F2BCC872-7F1C-4E62-BFEA-3EEA5D41D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800" y="1352550"/>
                <a:ext cx="21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0D9F1E3-FF84-460B-B15F-7BB6AE743918}"/>
                      </a:ext>
                    </a:extLst>
                  </p:cNvPr>
                  <p:cNvSpPr/>
                  <p:nvPr/>
                </p:nvSpPr>
                <p:spPr>
                  <a:xfrm>
                    <a:off x="1064870" y="4594120"/>
                    <a:ext cx="140185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Input (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a14:m>
                    <a:r>
                      <a:rPr lang="en-US" altLang="zh-CN" dirty="0"/>
                      <a:t>)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0D9F1E3-FF84-460B-B15F-7BB6AE7439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4870" y="4594120"/>
                    <a:ext cx="140185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913" t="-10000" r="-3478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CAF612-F65F-424E-8685-1B99E7532580}"/>
                </a:ext>
              </a:extLst>
            </p:cNvPr>
            <p:cNvGrpSpPr/>
            <p:nvPr/>
          </p:nvGrpSpPr>
          <p:grpSpPr>
            <a:xfrm>
              <a:off x="5562600" y="1352550"/>
              <a:ext cx="2160000" cy="3610902"/>
              <a:chOff x="5562600" y="1352550"/>
              <a:chExt cx="2160000" cy="361090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F5FD658-6073-4413-8685-D5EB2CCEF288}"/>
                  </a:ext>
                </a:extLst>
              </p:cNvPr>
              <p:cNvGrpSpPr/>
              <p:nvPr/>
            </p:nvGrpSpPr>
            <p:grpSpPr>
              <a:xfrm>
                <a:off x="5562600" y="1352550"/>
                <a:ext cx="2160000" cy="3610902"/>
                <a:chOff x="5562600" y="1352550"/>
                <a:chExt cx="2160000" cy="3610902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FA15E4D-D18E-4EDA-8601-2EBE0D3833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62600" y="1352550"/>
                  <a:ext cx="2160000" cy="3240000"/>
                </a:xfrm>
                <a:prstGeom prst="rect">
                  <a:avLst/>
                </a:prstGeom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0074190D-DD7D-4425-9C56-5704A1F32673}"/>
                    </a:ext>
                  </a:extLst>
                </p:cNvPr>
                <p:cNvSpPr/>
                <p:nvPr/>
              </p:nvSpPr>
              <p:spPr>
                <a:xfrm>
                  <a:off x="5937084" y="4594120"/>
                  <a:ext cx="1398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dirty="0"/>
                    <a:t>Guided Filter</a:t>
                  </a:r>
                  <a:endParaRPr lang="zh-CN" altLang="en-US" dirty="0"/>
                </a:p>
              </p:txBody>
            </p:sp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46B9BF7-32C8-43CA-96E3-A432853F4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44292" y="1428750"/>
                <a:ext cx="880069" cy="88006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A1E51A0-98EE-48D9-A5F9-BFC75767F5EA}"/>
                  </a:ext>
                </a:extLst>
              </p:cNvPr>
              <p:cNvSpPr/>
              <p:nvPr/>
            </p:nvSpPr>
            <p:spPr>
              <a:xfrm>
                <a:off x="6300292" y="158115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4D292D-339D-4E46-A8B5-C2705300132B}"/>
                </a:ext>
              </a:extLst>
            </p:cNvPr>
            <p:cNvGrpSpPr/>
            <p:nvPr/>
          </p:nvGrpSpPr>
          <p:grpSpPr>
            <a:xfrm>
              <a:off x="3124200" y="914020"/>
              <a:ext cx="3840789" cy="4043021"/>
              <a:chOff x="3124200" y="914020"/>
              <a:chExt cx="3840789" cy="404302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410D447-FF15-4EAD-9E70-35DDD15EF898}"/>
                  </a:ext>
                </a:extLst>
              </p:cNvPr>
              <p:cNvGrpSpPr/>
              <p:nvPr/>
            </p:nvGrpSpPr>
            <p:grpSpPr>
              <a:xfrm>
                <a:off x="3124200" y="1352550"/>
                <a:ext cx="2160000" cy="3604491"/>
                <a:chOff x="3124200" y="1352550"/>
                <a:chExt cx="2160000" cy="3604491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E88FE75D-8132-495E-9622-95BF51DCE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24200" y="1352550"/>
                  <a:ext cx="2160000" cy="3240000"/>
                </a:xfrm>
                <a:prstGeom prst="rect">
                  <a:avLst/>
                </a:prstGeom>
              </p:spPr>
            </p:pic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9F3833A3-CAF5-4AAD-8C72-2D9A8FAA54F2}"/>
                    </a:ext>
                  </a:extLst>
                </p:cNvPr>
                <p:cNvSpPr/>
                <p:nvPr/>
              </p:nvSpPr>
              <p:spPr>
                <a:xfrm>
                  <a:off x="3460566" y="4587709"/>
                  <a:ext cx="14872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dirty="0"/>
                    <a:t>Bilateral Filter</a:t>
                  </a:r>
                  <a:endParaRPr lang="zh-CN" altLang="en-US" dirty="0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980CB7E-3297-41DE-80FA-2DA49037F4B9}"/>
                  </a:ext>
                </a:extLst>
              </p:cNvPr>
              <p:cNvSpPr/>
              <p:nvPr/>
            </p:nvSpPr>
            <p:spPr>
              <a:xfrm>
                <a:off x="4804989" y="914020"/>
                <a:ext cx="216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Gradient reversal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5129538-70E0-4459-87BA-17BE589AD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31144" y="1428750"/>
                <a:ext cx="880069" cy="88006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1D50DC2-61C6-484A-9720-AB2578E06F8B}"/>
                  </a:ext>
                </a:extLst>
              </p:cNvPr>
              <p:cNvSpPr/>
              <p:nvPr/>
            </p:nvSpPr>
            <p:spPr>
              <a:xfrm>
                <a:off x="3886200" y="158115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0946843A-0A7A-448E-A6E5-4249A3711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6823" y="1329968"/>
                <a:ext cx="155005" cy="4572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27246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 txBox="1"/>
          <p:nvPr/>
        </p:nvSpPr>
        <p:spPr>
          <a:xfrm>
            <a:off x="430225" y="366863"/>
            <a:ext cx="1530227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b="1" spc="10" dirty="0">
                <a:solidFill>
                  <a:srgbClr val="3C40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Outline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562350"/>
            <a:ext cx="1733550" cy="173355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52" y="2302851"/>
            <a:ext cx="271499" cy="2715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787" y="2302776"/>
            <a:ext cx="271500" cy="2715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95" y="2302851"/>
            <a:ext cx="271500" cy="271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B38EFD-3F0C-4FD3-9009-A9AC8E731895}"/>
              </a:ext>
            </a:extLst>
          </p:cNvPr>
          <p:cNvGrpSpPr/>
          <p:nvPr/>
        </p:nvGrpSpPr>
        <p:grpSpPr>
          <a:xfrm>
            <a:off x="1390642" y="1200150"/>
            <a:ext cx="566497" cy="2768568"/>
            <a:chOff x="1390642" y="1200150"/>
            <a:chExt cx="566497" cy="2768568"/>
          </a:xfrm>
        </p:grpSpPr>
        <p:pic>
          <p:nvPicPr>
            <p:cNvPr id="16" name="Image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642" y="2302851"/>
              <a:ext cx="271500" cy="271500"/>
            </a:xfrm>
            <a:prstGeom prst="rect">
              <a:avLst/>
            </a:prstGeom>
          </p:spPr>
        </p:pic>
        <p:pic>
          <p:nvPicPr>
            <p:cNvPr id="17" name="Imag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539" y="1200150"/>
              <a:ext cx="309600" cy="309600"/>
            </a:xfrm>
            <a:prstGeom prst="rect">
              <a:avLst/>
            </a:prstGeom>
          </p:spPr>
        </p:pic>
        <p:pic>
          <p:nvPicPr>
            <p:cNvPr id="26" name="Image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623" y="2019806"/>
              <a:ext cx="309599" cy="309600"/>
            </a:xfrm>
            <a:prstGeom prst="rect">
              <a:avLst/>
            </a:prstGeom>
          </p:spPr>
        </p:pic>
        <p:pic>
          <p:nvPicPr>
            <p:cNvPr id="30" name="Image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623" y="2839462"/>
              <a:ext cx="309600" cy="309600"/>
            </a:xfrm>
            <a:prstGeom prst="rect">
              <a:avLst/>
            </a:prstGeom>
          </p:spPr>
        </p:pic>
        <p:pic>
          <p:nvPicPr>
            <p:cNvPr id="32" name="Image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622" y="3659118"/>
              <a:ext cx="309600" cy="3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B91440-3796-4D1D-A7C6-2D48D696E202}"/>
              </a:ext>
            </a:extLst>
          </p:cNvPr>
          <p:cNvSpPr txBox="1"/>
          <p:nvPr/>
        </p:nvSpPr>
        <p:spPr>
          <a:xfrm>
            <a:off x="2286000" y="1170284"/>
            <a:ext cx="155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C86FE-61CD-47BE-8B1A-E8A6EFB070CA}"/>
              </a:ext>
            </a:extLst>
          </p:cNvPr>
          <p:cNvSpPr txBox="1"/>
          <p:nvPr/>
        </p:nvSpPr>
        <p:spPr>
          <a:xfrm>
            <a:off x="2285999" y="1989940"/>
            <a:ext cx="271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Guided Image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5134B9-A87A-456B-97AA-2D8C9497B2B3}"/>
              </a:ext>
            </a:extLst>
          </p:cNvPr>
          <p:cNvSpPr txBox="1"/>
          <p:nvPr/>
        </p:nvSpPr>
        <p:spPr>
          <a:xfrm>
            <a:off x="2285998" y="280959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ED03BF-B8CE-4A8D-A8F6-070951152898}"/>
              </a:ext>
            </a:extLst>
          </p:cNvPr>
          <p:cNvSpPr txBox="1"/>
          <p:nvPr/>
        </p:nvSpPr>
        <p:spPr>
          <a:xfrm>
            <a:off x="2285998" y="3629252"/>
            <a:ext cx="345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Improvements &amp; 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209833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Feathering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F23A1-6EB7-4EF8-BA93-0F42657D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488" y="1225296"/>
            <a:ext cx="5029200" cy="3327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3E89670-AFF3-456C-9C2E-135E94888AF3}"/>
                  </a:ext>
                </a:extLst>
              </p:cNvPr>
              <p:cNvSpPr/>
              <p:nvPr/>
            </p:nvSpPr>
            <p:spPr>
              <a:xfrm>
                <a:off x="2286000" y="4594120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Guide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𝐼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(size 3000x2000)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3E89670-AFF3-456C-9C2E-135E94888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594120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648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69C7F8-D5D5-4C0C-97E1-2EDFB7C75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89" y="1225296"/>
            <a:ext cx="5029198" cy="3327653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30624" y="364714"/>
            <a:ext cx="209833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Feathering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ECDFE-1DB0-4E5E-843F-E4AA7A5024EA}"/>
                  </a:ext>
                </a:extLst>
              </p:cNvPr>
              <p:cNvSpPr/>
              <p:nvPr/>
            </p:nvSpPr>
            <p:spPr>
              <a:xfrm>
                <a:off x="2528955" y="4594120"/>
                <a:ext cx="4076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Filter input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(binary segmentation)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ECDFE-1DB0-4E5E-843F-E4AA7A502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955" y="4594120"/>
                <a:ext cx="4076822" cy="369332"/>
              </a:xfrm>
              <a:prstGeom prst="rect">
                <a:avLst/>
              </a:prstGeom>
              <a:blipFill>
                <a:blip r:embed="rId4"/>
                <a:stretch>
                  <a:fillRect l="-1345" t="-10000" r="-119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30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349353-D16B-4F3C-9747-C3513E90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88" y="1225296"/>
            <a:ext cx="5029199" cy="3327654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30624" y="364714"/>
            <a:ext cx="209833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Feathering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066A53B-A9E2-49EA-AEC0-CD3EB4904092}"/>
                  </a:ext>
                </a:extLst>
              </p:cNvPr>
              <p:cNvSpPr/>
              <p:nvPr/>
            </p:nvSpPr>
            <p:spPr>
              <a:xfrm>
                <a:off x="2929257" y="4594120"/>
                <a:ext cx="327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filter output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(alpha matte)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066A53B-A9E2-49EA-AEC0-CD3EB4904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257" y="4594120"/>
                <a:ext cx="3276218" cy="369332"/>
              </a:xfrm>
              <a:prstGeom prst="rect">
                <a:avLst/>
              </a:prstGeom>
              <a:blipFill>
                <a:blip r:embed="rId4"/>
                <a:stretch>
                  <a:fillRect l="-1304" t="-10000" r="-93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401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07494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Haze Removing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118980C-5E26-478F-9AE0-FEEAACB6C25C}"/>
              </a:ext>
            </a:extLst>
          </p:cNvPr>
          <p:cNvGrpSpPr/>
          <p:nvPr/>
        </p:nvGrpSpPr>
        <p:grpSpPr>
          <a:xfrm>
            <a:off x="734271" y="1802917"/>
            <a:ext cx="7531447" cy="1939038"/>
            <a:chOff x="734271" y="1802917"/>
            <a:chExt cx="7531447" cy="19390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5F44A3-9905-4BC8-B123-06D523B91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271" y="1820581"/>
              <a:ext cx="2278350" cy="151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5E76B8-F969-4BCD-BE7B-113BECCC7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7352" y="1821005"/>
              <a:ext cx="2277716" cy="1518476"/>
            </a:xfrm>
            <a:prstGeom prst="rect">
              <a:avLst/>
            </a:prstGeom>
          </p:spPr>
        </p:pic>
        <p:pic>
          <p:nvPicPr>
            <p:cNvPr id="9" name="Picture 8" descr="A picture containing outdoor, man, surfing, water&#10;&#10;Description automatically generated">
              <a:extLst>
                <a:ext uri="{FF2B5EF4-FFF2-40B4-BE49-F238E27FC236}">
                  <a16:creationId xmlns:a16="http://schemas.microsoft.com/office/drawing/2014/main" id="{1BD4AD03-DACE-458F-A6D9-EF94789D7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1802917"/>
              <a:ext cx="2245918" cy="153766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C6CD5E6-5D3C-498A-A3D5-99F0D9078234}"/>
                    </a:ext>
                  </a:extLst>
                </p:cNvPr>
                <p:cNvSpPr/>
                <p:nvPr/>
              </p:nvSpPr>
              <p:spPr>
                <a:xfrm>
                  <a:off x="1337433" y="3372623"/>
                  <a:ext cx="10720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Guide 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𝐼</m:t>
                      </m:r>
                    </m:oMath>
                  </a14:m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C6CD5E6-5D3C-498A-A3D5-99F0D90782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433" y="3372623"/>
                  <a:ext cx="10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545" t="-9836" b="-229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A1286A9-B845-4EEF-BE8D-F55A09EC6588}"/>
                    </a:ext>
                  </a:extLst>
                </p:cNvPr>
                <p:cNvSpPr/>
                <p:nvPr/>
              </p:nvSpPr>
              <p:spPr>
                <a:xfrm>
                  <a:off x="4051857" y="3372623"/>
                  <a:ext cx="10402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</m:oMath>
                  </a14:m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A1286A9-B845-4EEF-BE8D-F55A09EC65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57" y="3372623"/>
                  <a:ext cx="104028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294" t="-9836" b="-229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96697E2-3A98-4DF5-A263-68D88177A1C7}"/>
                    </a:ext>
                  </a:extLst>
                </p:cNvPr>
                <p:cNvSpPr/>
                <p:nvPr/>
              </p:nvSpPr>
              <p:spPr>
                <a:xfrm>
                  <a:off x="6558533" y="3372623"/>
                  <a:ext cx="12480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 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𝑞</m:t>
                      </m:r>
                    </m:oMath>
                  </a14:m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96697E2-3A98-4DF5-A263-68D88177A1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533" y="3372623"/>
                  <a:ext cx="124803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390" t="-9836" b="-229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5354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14400" y="1985001"/>
            <a:ext cx="45720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3333</a:t>
            </a: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0"/>
            <a:ext cx="9143950" cy="45240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962196" y="2085326"/>
            <a:ext cx="7619073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Improvements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3275111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6308009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Improvement: Fast Guided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8FEFB31-802E-42AF-8B68-2E9DCA7BE778}"/>
                  </a:ext>
                </a:extLst>
              </p:cNvPr>
              <p:cNvSpPr/>
              <p:nvPr/>
            </p:nvSpPr>
            <p:spPr>
              <a:xfrm>
                <a:off x="856468" y="1047750"/>
                <a:ext cx="7677931" cy="3135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Subsamples (nearest-neighbor or bilinear) the input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the guidance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by a ratio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All the box filters are performed on the low-resolution maps, which are the major computation of the guided filter.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two coefficient maps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are bilinearly up-sampled to the original size.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Reduces the time complexity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8FEFB31-802E-42AF-8B68-2E9DCA7BE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8" y="1047750"/>
                <a:ext cx="7677931" cy="3135345"/>
              </a:xfrm>
              <a:prstGeom prst="rect">
                <a:avLst/>
              </a:prstGeom>
              <a:blipFill>
                <a:blip r:embed="rId2"/>
                <a:stretch>
                  <a:fillRect l="-476" b="-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">
            <a:extLst>
              <a:ext uri="{FF2B5EF4-FFF2-40B4-BE49-F238E27FC236}">
                <a16:creationId xmlns:a16="http://schemas.microsoft.com/office/drawing/2014/main" id="{972BA05F-6FAC-4F57-A7FD-BEFEC6EA3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67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C93D9-4C52-4094-A057-75B8502D7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" r="37287"/>
          <a:stretch/>
        </p:blipFill>
        <p:spPr>
          <a:xfrm>
            <a:off x="1143000" y="742950"/>
            <a:ext cx="3363546" cy="3314793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30624" y="364714"/>
            <a:ext cx="6308009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Improvement: Fast Guided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103AD-E8AD-471D-B478-DD2D1B9D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19150"/>
            <a:ext cx="3205885" cy="4333229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54A8360D-F469-4F8D-B2EE-B0E3D1E7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98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215924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Limitations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562028-3919-44FD-858C-14F42320B2AB}"/>
              </a:ext>
            </a:extLst>
          </p:cNvPr>
          <p:cNvGrpSpPr/>
          <p:nvPr/>
        </p:nvGrpSpPr>
        <p:grpSpPr>
          <a:xfrm>
            <a:off x="1733123" y="820021"/>
            <a:ext cx="5677754" cy="4178849"/>
            <a:chOff x="1733123" y="524961"/>
            <a:chExt cx="5677754" cy="41788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7AABD4F-8034-4C7E-9CE9-8B9D8E06D5F2}"/>
                </a:ext>
              </a:extLst>
            </p:cNvPr>
            <p:cNvGrpSpPr/>
            <p:nvPr/>
          </p:nvGrpSpPr>
          <p:grpSpPr>
            <a:xfrm>
              <a:off x="1733123" y="857157"/>
              <a:ext cx="5677754" cy="3456000"/>
              <a:chOff x="1510246" y="1123950"/>
              <a:chExt cx="5677754" cy="3456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A1935C8-C888-46E7-A38C-7C454A4C6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0246" y="1123950"/>
                <a:ext cx="2311200" cy="3456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7555A65-593D-4D27-8617-74C4FD75E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6800" y="1123950"/>
                <a:ext cx="2311200" cy="345600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A6B9E5-1323-49F1-AB3F-54571984FF98}"/>
                </a:ext>
              </a:extLst>
            </p:cNvPr>
            <p:cNvSpPr/>
            <p:nvPr/>
          </p:nvSpPr>
          <p:spPr>
            <a:xfrm>
              <a:off x="2503040" y="4334478"/>
              <a:ext cx="7713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12500D-7874-4FB8-A68D-6BD9D1EAF67C}"/>
                </a:ext>
              </a:extLst>
            </p:cNvPr>
            <p:cNvSpPr/>
            <p:nvPr/>
          </p:nvSpPr>
          <p:spPr>
            <a:xfrm>
              <a:off x="5474617" y="4334478"/>
              <a:ext cx="156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Guided filter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5F6473-29F0-47AD-9B67-F9823103E6BD}"/>
                </a:ext>
              </a:extLst>
            </p:cNvPr>
            <p:cNvSpPr/>
            <p:nvPr/>
          </p:nvSpPr>
          <p:spPr>
            <a:xfrm>
              <a:off x="3620162" y="524961"/>
              <a:ext cx="17049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Weaker edge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B98751-097C-462F-A1F5-AD997817CEC2}"/>
              </a:ext>
            </a:extLst>
          </p:cNvPr>
          <p:cNvCxnSpPr>
            <a:cxnSpLocks/>
          </p:cNvCxnSpPr>
          <p:nvPr/>
        </p:nvCxnSpPr>
        <p:spPr>
          <a:xfrm flipH="1">
            <a:off x="3429000" y="1152217"/>
            <a:ext cx="840806" cy="73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E90315B-EE6C-4B4F-84CE-912D5442A0A2}"/>
              </a:ext>
            </a:extLst>
          </p:cNvPr>
          <p:cNvSpPr/>
          <p:nvPr/>
        </p:nvSpPr>
        <p:spPr>
          <a:xfrm>
            <a:off x="3035452" y="2450106"/>
            <a:ext cx="2017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Stronger texture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AE0189-FF0A-4E16-A56D-3F7357BDF465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2032111"/>
            <a:ext cx="302606" cy="39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60CDAE-57C1-42C2-8D4B-14F0DFDC5A25}"/>
              </a:ext>
            </a:extLst>
          </p:cNvPr>
          <p:cNvCxnSpPr>
            <a:cxnSpLocks/>
          </p:cNvCxnSpPr>
          <p:nvPr/>
        </p:nvCxnSpPr>
        <p:spPr>
          <a:xfrm flipH="1">
            <a:off x="6324600" y="1200150"/>
            <a:ext cx="840806" cy="73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BF49119-095B-41E6-8487-28355136DD0E}"/>
              </a:ext>
            </a:extLst>
          </p:cNvPr>
          <p:cNvSpPr/>
          <p:nvPr/>
        </p:nvSpPr>
        <p:spPr>
          <a:xfrm>
            <a:off x="6450780" y="846823"/>
            <a:ext cx="1704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Halo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566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236122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DB-40FB-40C0-A6B5-A2E7D5B1BC58}"/>
                  </a:ext>
                </a:extLst>
              </p:cNvPr>
              <p:cNvSpPr/>
              <p:nvPr/>
            </p:nvSpPr>
            <p:spPr>
              <a:xfrm>
                <a:off x="856468" y="1047750"/>
                <a:ext cx="8135131" cy="2959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Guided Filter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Edge-preserving filtering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Non-iterative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Time complexity: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O</m:t>
                    </m:r>
                    <m:r>
                      <m:rPr>
                        <m:nor/>
                      </m:rPr>
                      <a:rPr lang="en-US" altLang="zh-CN" sz="1400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400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1400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Gradient Preserving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Improvements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Fast Guided Filter </a:t>
                </a:r>
                <a:r>
                  <a:rPr lang="en-US" altLang="zh-CN" sz="1200" dirty="0"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[He et al., ‘15]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time complexity of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f>
                      <m:f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DB-40FB-40C0-A6B5-A2E7D5B1B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8" y="1047750"/>
                <a:ext cx="8135131" cy="2959849"/>
              </a:xfrm>
              <a:prstGeom prst="rect">
                <a:avLst/>
              </a:prstGeom>
              <a:blipFill>
                <a:blip r:embed="rId4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31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314284" y="2233147"/>
            <a:ext cx="2515432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lang="en-US" sz="4400" b="1" spc="10" dirty="0">
                <a:solidFill>
                  <a:srgbClr val="FFFFFF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Thank You</a:t>
            </a:r>
          </a:p>
        </p:txBody>
      </p:sp>
      <p:pic>
        <p:nvPicPr>
          <p:cNvPr id="13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0"/>
            <a:ext cx="9143950" cy="4524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14400" y="1985001"/>
            <a:ext cx="45720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18449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Recall: Dark Channel Prior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an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define: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9039E-12AF-4C63-BFE3-C88029A138AF}"/>
              </a:ext>
            </a:extLst>
          </p:cNvPr>
          <p:cNvSpPr/>
          <p:nvPr/>
        </p:nvSpPr>
        <p:spPr>
          <a:xfrm>
            <a:off x="3604258" y="2276262"/>
            <a:ext cx="76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9E499-AD84-4108-B82B-6CBF9490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9" y="2803373"/>
            <a:ext cx="2158080" cy="1484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4028D1-1EF4-4DC0-B839-AB659030D1E8}"/>
              </a:ext>
            </a:extLst>
          </p:cNvPr>
          <p:cNvSpPr txBox="1"/>
          <p:nvPr/>
        </p:nvSpPr>
        <p:spPr>
          <a:xfrm>
            <a:off x="909105" y="4352026"/>
            <a:ext cx="15311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25E1F4-8765-4FFA-8C8D-CC9BE26C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160" y="2801633"/>
            <a:ext cx="2158080" cy="148637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3B423BE-CAFF-4D88-A811-64EDE781620E}"/>
              </a:ext>
            </a:extLst>
          </p:cNvPr>
          <p:cNvSpPr/>
          <p:nvPr/>
        </p:nvSpPr>
        <p:spPr>
          <a:xfrm>
            <a:off x="3546521" y="4380384"/>
            <a:ext cx="1441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(r, g, 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47DE72-06F9-4CD3-8F0A-0FB5C7608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03" y="2801633"/>
            <a:ext cx="2155553" cy="1484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C458DEC-BA0E-491D-842F-68BC84C554A3}"/>
              </a:ext>
            </a:extLst>
          </p:cNvPr>
          <p:cNvSpPr/>
          <p:nvPr/>
        </p:nvSpPr>
        <p:spPr>
          <a:xfrm>
            <a:off x="5951351" y="4352026"/>
            <a:ext cx="1673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865B27-351B-4F2F-84A4-4FB22DAE7C89}"/>
              </a:ext>
            </a:extLst>
          </p:cNvPr>
          <p:cNvSpPr/>
          <p:nvPr/>
        </p:nvSpPr>
        <p:spPr>
          <a:xfrm>
            <a:off x="4267199" y="3760937"/>
            <a:ext cx="152401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5E52AA-1A2F-4386-9D27-0132C5F841E4}"/>
              </a:ext>
            </a:extLst>
          </p:cNvPr>
          <p:cNvSpPr/>
          <p:nvPr/>
        </p:nvSpPr>
        <p:spPr>
          <a:xfrm>
            <a:off x="4343399" y="3840312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2E693-B49C-49F1-8AE3-61D93E016B3A}"/>
              </a:ext>
            </a:extLst>
          </p:cNvPr>
          <p:cNvSpPr/>
          <p:nvPr/>
        </p:nvSpPr>
        <p:spPr>
          <a:xfrm>
            <a:off x="7086600" y="3837137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979FC8-AA6C-4C3C-8C27-0A484664EFA4}"/>
              </a:ext>
            </a:extLst>
          </p:cNvPr>
          <p:cNvCxnSpPr>
            <a:cxnSpLocks/>
          </p:cNvCxnSpPr>
          <p:nvPr/>
        </p:nvCxnSpPr>
        <p:spPr>
          <a:xfrm flipH="1" flipV="1">
            <a:off x="3985258" y="2432502"/>
            <a:ext cx="399303" cy="138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FBEB7E-93BB-4009-80C5-7C5B4F3E6F66}"/>
              </a:ext>
            </a:extLst>
          </p:cNvPr>
          <p:cNvCxnSpPr>
            <a:cxnSpLocks/>
          </p:cNvCxnSpPr>
          <p:nvPr/>
        </p:nvCxnSpPr>
        <p:spPr>
          <a:xfrm flipV="1">
            <a:off x="4013978" y="877549"/>
            <a:ext cx="1887451" cy="70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2A2ABC-F53F-495B-B4D1-88E09E004EE1}"/>
                  </a:ext>
                </a:extLst>
              </p:cNvPr>
              <p:cNvSpPr/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2A2ABC-F53F-495B-B4D1-88E09E004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BADA4B2-861B-4E74-B1F7-1A36EE0488F2}"/>
              </a:ext>
            </a:extLst>
          </p:cNvPr>
          <p:cNvGrpSpPr/>
          <p:nvPr/>
        </p:nvGrpSpPr>
        <p:grpSpPr>
          <a:xfrm>
            <a:off x="5792859" y="230929"/>
            <a:ext cx="1335302" cy="1223641"/>
            <a:chOff x="4021282" y="219616"/>
            <a:chExt cx="1335302" cy="122364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B9752B3-28B0-4CCA-B805-356A6E61FCD6}"/>
                </a:ext>
              </a:extLst>
            </p:cNvPr>
            <p:cNvGrpSpPr/>
            <p:nvPr/>
          </p:nvGrpSpPr>
          <p:grpSpPr>
            <a:xfrm>
              <a:off x="4149753" y="219616"/>
              <a:ext cx="1185986" cy="909320"/>
              <a:chOff x="4013978" y="216104"/>
              <a:chExt cx="1185986" cy="9093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06C6F8D-4183-4DE1-8642-39277B15B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3978" y="216104"/>
                <a:ext cx="909320" cy="90932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8D3718-2681-4B71-9FB2-56422328EE73}"/>
                  </a:ext>
                </a:extLst>
              </p:cNvPr>
              <p:cNvSpPr/>
              <p:nvPr/>
            </p:nvSpPr>
            <p:spPr>
              <a:xfrm>
                <a:off x="4754881" y="1079538"/>
                <a:ext cx="45719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8189D15-8E57-4AA0-B9F8-4460A99C928C}"/>
                  </a:ext>
                </a:extLst>
              </p:cNvPr>
              <p:cNvSpPr/>
              <p:nvPr/>
            </p:nvSpPr>
            <p:spPr>
              <a:xfrm>
                <a:off x="4363517" y="782839"/>
                <a:ext cx="8364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Darkest</a:t>
                </a:r>
                <a:endPara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A788999-214E-40D0-A81A-547BD2CBCAF0}"/>
                </a:ext>
              </a:extLst>
            </p:cNvPr>
            <p:cNvSpPr/>
            <p:nvPr/>
          </p:nvSpPr>
          <p:spPr>
            <a:xfrm>
              <a:off x="4021282" y="1135480"/>
              <a:ext cx="13353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 x 15 patch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26A7E7B-1F00-45B9-BCC1-1B9F2F938BFB}"/>
              </a:ext>
            </a:extLst>
          </p:cNvPr>
          <p:cNvCxnSpPr>
            <a:cxnSpLocks/>
          </p:cNvCxnSpPr>
          <p:nvPr/>
        </p:nvCxnSpPr>
        <p:spPr>
          <a:xfrm>
            <a:off x="6685092" y="1239046"/>
            <a:ext cx="423168" cy="252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E53ACE-C984-4EA6-9C06-23A43BC9034D}"/>
              </a:ext>
            </a:extLst>
          </p:cNvPr>
          <p:cNvCxnSpPr>
            <a:cxnSpLocks/>
          </p:cNvCxnSpPr>
          <p:nvPr/>
        </p:nvCxnSpPr>
        <p:spPr>
          <a:xfrm flipV="1">
            <a:off x="2810108" y="3652351"/>
            <a:ext cx="307894" cy="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Image">
            <a:extLst>
              <a:ext uri="{FF2B5EF4-FFF2-40B4-BE49-F238E27FC236}">
                <a16:creationId xmlns:a16="http://schemas.microsoft.com/office/drawing/2014/main" id="{2D171018-B3F4-4094-8DD1-A18468882A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3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6983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Recall: Haze Imaging Model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76516D-8812-4C1C-9D5F-4EB93B46BF12}"/>
              </a:ext>
            </a:extLst>
          </p:cNvPr>
          <p:cNvGrpSpPr/>
          <p:nvPr/>
        </p:nvGrpSpPr>
        <p:grpSpPr>
          <a:xfrm>
            <a:off x="681154" y="975058"/>
            <a:ext cx="6696424" cy="3402095"/>
            <a:chOff x="541388" y="984699"/>
            <a:chExt cx="6696424" cy="3402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EEF757A-C046-45A2-9C4C-70EA27530F57}"/>
                    </a:ext>
                  </a:extLst>
                </p:cNvPr>
                <p:cNvSpPr/>
                <p:nvPr/>
              </p:nvSpPr>
              <p:spPr>
                <a:xfrm>
                  <a:off x="2379916" y="984699"/>
                  <a:ext cx="43841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3200" i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EEF757A-C046-45A2-9C4C-70EA27530F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916" y="984699"/>
                  <a:ext cx="438416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077D5F9-1E3C-4007-B243-865517EAB038}"/>
                </a:ext>
              </a:extLst>
            </p:cNvPr>
            <p:cNvGrpSpPr/>
            <p:nvPr/>
          </p:nvGrpSpPr>
          <p:grpSpPr>
            <a:xfrm>
              <a:off x="541388" y="2292664"/>
              <a:ext cx="1828800" cy="1817131"/>
              <a:chOff x="533401" y="2190751"/>
              <a:chExt cx="1828800" cy="18171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B4C2C7-D8DC-48DA-A881-821D9A6777DE}"/>
                  </a:ext>
                </a:extLst>
              </p:cNvPr>
              <p:cNvSpPr txBox="1"/>
              <p:nvPr/>
            </p:nvSpPr>
            <p:spPr>
              <a:xfrm>
                <a:off x="704649" y="3638550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Hazy Image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9" name="Picture 8" descr="A tree in the middle of a field&#10;&#10;Description automatically generated">
                <a:extLst>
                  <a:ext uri="{FF2B5EF4-FFF2-40B4-BE49-F238E27FC236}">
                    <a16:creationId xmlns:a16="http://schemas.microsoft.com/office/drawing/2014/main" id="{5980A88D-9E92-4CEF-8D3D-AEE8328F5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01" y="2190751"/>
                <a:ext cx="1828800" cy="13716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0410ED-B8B4-4B95-B290-37FB958E8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5751" y="1566629"/>
              <a:ext cx="611499" cy="558224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B8E2C7-6371-4D59-91C8-350C800E92D3}"/>
                </a:ext>
              </a:extLst>
            </p:cNvPr>
            <p:cNvGrpSpPr/>
            <p:nvPr/>
          </p:nvGrpSpPr>
          <p:grpSpPr>
            <a:xfrm>
              <a:off x="2769649" y="2295906"/>
              <a:ext cx="2189958" cy="2090888"/>
              <a:chOff x="2677731" y="2598096"/>
              <a:chExt cx="2189958" cy="209088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3A758-7219-4B18-B2D4-8C3D61CBE2B7}"/>
                  </a:ext>
                </a:extLst>
              </p:cNvPr>
              <p:cNvSpPr txBox="1"/>
              <p:nvPr/>
            </p:nvSpPr>
            <p:spPr>
              <a:xfrm>
                <a:off x="2677731" y="4042653"/>
                <a:ext cx="21899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Scene radiance</a:t>
                </a:r>
              </a:p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(Haze Free Image)</a:t>
                </a:r>
              </a:p>
            </p:txBody>
          </p:sp>
          <p:pic>
            <p:nvPicPr>
              <p:cNvPr id="15" name="Picture 14" descr="A tree in a forest&#10;&#10;Description automatically generated">
                <a:extLst>
                  <a:ext uri="{FF2B5EF4-FFF2-40B4-BE49-F238E27FC236}">
                    <a16:creationId xmlns:a16="http://schemas.microsoft.com/office/drawing/2014/main" id="{4EB0FF32-78E6-4965-90ED-700E33253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3446" y="2598096"/>
                <a:ext cx="1838528" cy="1378896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68A59F2-BF27-4F43-9AF3-E6DC0BED44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1569475"/>
              <a:ext cx="228600" cy="558224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EB951C-E6C0-4E75-B1BD-4D8225B10A0E}"/>
                </a:ext>
              </a:extLst>
            </p:cNvPr>
            <p:cNvSpPr/>
            <p:nvPr/>
          </p:nvSpPr>
          <p:spPr>
            <a:xfrm>
              <a:off x="4281722" y="1772342"/>
              <a:ext cx="21546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Atmospheric light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D97C51-E8F9-4764-AF5A-FFA003E34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6668" y="1460987"/>
              <a:ext cx="224712" cy="429483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AEC0695-325B-4616-A5AD-BB2C904D0411}"/>
                </a:ext>
              </a:extLst>
            </p:cNvPr>
            <p:cNvGrpSpPr/>
            <p:nvPr/>
          </p:nvGrpSpPr>
          <p:grpSpPr>
            <a:xfrm>
              <a:off x="5359068" y="2280099"/>
              <a:ext cx="1878744" cy="1838453"/>
              <a:chOff x="5359068" y="2585531"/>
              <a:chExt cx="1878744" cy="183845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003F1F8-7FB6-4E15-8FEF-AF348E5D3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068" y="2585531"/>
                <a:ext cx="1878744" cy="140905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138E2F-5C9A-446D-8EE9-D938498B439A}"/>
                  </a:ext>
                </a:extLst>
              </p:cNvPr>
              <p:cNvSpPr txBox="1"/>
              <p:nvPr/>
            </p:nvSpPr>
            <p:spPr>
              <a:xfrm>
                <a:off x="5555288" y="4054652"/>
                <a:ext cx="1605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Transmission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2002CA-2F0B-482A-A8F6-FDC8AAA14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5749" y="1566629"/>
              <a:ext cx="228600" cy="558224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FECCFB-A389-4059-B223-641E1B7701C4}"/>
              </a:ext>
            </a:extLst>
          </p:cNvPr>
          <p:cNvSpPr txBox="1"/>
          <p:nvPr/>
        </p:nvSpPr>
        <p:spPr>
          <a:xfrm>
            <a:off x="681154" y="4440664"/>
            <a:ext cx="669642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Transmission: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描述无法散射并到达照相机的光的介质传输率</a:t>
            </a:r>
          </a:p>
        </p:txBody>
      </p:sp>
      <p:pic>
        <p:nvPicPr>
          <p:cNvPr id="30" name="Image">
            <a:extLst>
              <a:ext uri="{FF2B5EF4-FFF2-40B4-BE49-F238E27FC236}">
                <a16:creationId xmlns:a16="http://schemas.microsoft.com/office/drawing/2014/main" id="{B75A6A30-B3C9-4878-B54C-7F75770EF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83316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Recall: Soft Matting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7293BC-6B55-4CDD-9595-11F9C7E0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9" y="2325272"/>
            <a:ext cx="2357105" cy="1571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2D41C-2818-4E23-A1AE-F842EC04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23" y="2325272"/>
            <a:ext cx="2357105" cy="1571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E6860-A7E2-4676-8BF3-833B82F6A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097" y="2325272"/>
            <a:ext cx="2351264" cy="1570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4359E8-2994-4616-94BC-6B08D52E91C7}"/>
              </a:ext>
            </a:extLst>
          </p:cNvPr>
          <p:cNvSpPr/>
          <p:nvPr/>
        </p:nvSpPr>
        <p:spPr>
          <a:xfrm>
            <a:off x="1206727" y="3896033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Input I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2EFF3-2534-48F3-9421-E20C876B601E}"/>
              </a:ext>
            </a:extLst>
          </p:cNvPr>
          <p:cNvSpPr/>
          <p:nvPr/>
        </p:nvSpPr>
        <p:spPr>
          <a:xfrm>
            <a:off x="3692892" y="3890465"/>
            <a:ext cx="1301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Estimated  t</a:t>
            </a:r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7378F5-ABF8-464D-8078-48D9FED17DFA}"/>
              </a:ext>
            </a:extLst>
          </p:cNvPr>
          <p:cNvSpPr/>
          <p:nvPr/>
        </p:nvSpPr>
        <p:spPr>
          <a:xfrm>
            <a:off x="6190963" y="3904327"/>
            <a:ext cx="18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Haze Free Image J</a:t>
            </a:r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6EFD1A-1E88-4F49-A628-7A78F3BB886A}"/>
              </a:ext>
            </a:extLst>
          </p:cNvPr>
          <p:cNvSpPr/>
          <p:nvPr/>
        </p:nvSpPr>
        <p:spPr>
          <a:xfrm>
            <a:off x="6707934" y="2722568"/>
            <a:ext cx="388084" cy="388084"/>
          </a:xfrm>
          <a:prstGeom prst="rect">
            <a:avLst/>
          </a:prstGeom>
          <a:noFill/>
          <a:ln>
            <a:solidFill>
              <a:srgbClr val="FBB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40584A-3F52-486D-B7A3-6505F59B2E2E}"/>
              </a:ext>
            </a:extLst>
          </p:cNvPr>
          <p:cNvCxnSpPr>
            <a:cxnSpLocks/>
          </p:cNvCxnSpPr>
          <p:nvPr/>
        </p:nvCxnSpPr>
        <p:spPr>
          <a:xfrm flipV="1">
            <a:off x="6901976" y="1746873"/>
            <a:ext cx="282209" cy="803407"/>
          </a:xfrm>
          <a:prstGeom prst="straightConnector1">
            <a:avLst/>
          </a:prstGeom>
          <a:ln>
            <a:solidFill>
              <a:srgbClr val="FBBC0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54889A4-8558-4EC2-830A-BB6DD735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71" y="471223"/>
            <a:ext cx="1173283" cy="11732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57FD77-C724-4BEF-80D9-D924475A9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465" y="471223"/>
            <a:ext cx="1173283" cy="11732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E449C02-D089-4741-B247-AD308D250172}"/>
              </a:ext>
            </a:extLst>
          </p:cNvPr>
          <p:cNvSpPr/>
          <p:nvPr/>
        </p:nvSpPr>
        <p:spPr>
          <a:xfrm>
            <a:off x="4031516" y="2724150"/>
            <a:ext cx="388084" cy="388084"/>
          </a:xfrm>
          <a:prstGeom prst="rect">
            <a:avLst/>
          </a:prstGeom>
          <a:noFill/>
          <a:ln>
            <a:solidFill>
              <a:srgbClr val="FBB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DC030F-1497-4906-B4B8-9C8EDB754325}"/>
              </a:ext>
            </a:extLst>
          </p:cNvPr>
          <p:cNvCxnSpPr>
            <a:cxnSpLocks/>
          </p:cNvCxnSpPr>
          <p:nvPr/>
        </p:nvCxnSpPr>
        <p:spPr>
          <a:xfrm flipV="1">
            <a:off x="4501927" y="1747681"/>
            <a:ext cx="1348954" cy="937937"/>
          </a:xfrm>
          <a:prstGeom prst="straightConnector1">
            <a:avLst/>
          </a:prstGeom>
          <a:ln>
            <a:solidFill>
              <a:srgbClr val="FBBC0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7F97B8F-CE3D-4846-A5C4-A593DE241AC8}"/>
              </a:ext>
            </a:extLst>
          </p:cNvPr>
          <p:cNvSpPr/>
          <p:nvPr/>
        </p:nvSpPr>
        <p:spPr>
          <a:xfrm>
            <a:off x="1206727" y="1072030"/>
            <a:ext cx="3710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ontains some block effects </a:t>
            </a:r>
            <a:r>
              <a:rPr lang="en-US" altLang="zh-CN" dirty="0"/>
              <a:t>since the transmission is not always constant in a patch.</a:t>
            </a:r>
            <a:endParaRPr lang="zh-CN" altLang="en-US" dirty="0"/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EECB3AD6-C7B0-4501-98F2-4068BCFFD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8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83316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Recall: Soft Matting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FF68B9-A6EE-4F91-B920-AE16B41BC229}"/>
              </a:ext>
            </a:extLst>
          </p:cNvPr>
          <p:cNvGrpSpPr/>
          <p:nvPr/>
        </p:nvGrpSpPr>
        <p:grpSpPr>
          <a:xfrm>
            <a:off x="655690" y="1242537"/>
            <a:ext cx="7832619" cy="3645064"/>
            <a:chOff x="590149" y="1505597"/>
            <a:chExt cx="7832619" cy="36450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48108DE-5FF1-4F6D-AC88-91A8EB8B6EE4}"/>
                    </a:ext>
                  </a:extLst>
                </p:cNvPr>
                <p:cNvSpPr/>
                <p:nvPr/>
              </p:nvSpPr>
              <p:spPr>
                <a:xfrm>
                  <a:off x="4038600" y="1505597"/>
                  <a:ext cx="43841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48108DE-5FF1-4F6D-AC88-91A8EB8B6E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1505597"/>
                  <a:ext cx="4384168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B52E01-268C-4D35-A9A9-265EF39630D7}"/>
                </a:ext>
              </a:extLst>
            </p:cNvPr>
            <p:cNvSpPr/>
            <p:nvPr/>
          </p:nvSpPr>
          <p:spPr>
            <a:xfrm>
              <a:off x="914400" y="1505597"/>
              <a:ext cx="24817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Haze imaging model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CCD820-934C-4A5A-A43A-C05C2CF2E344}"/>
                    </a:ext>
                  </a:extLst>
                </p:cNvPr>
                <p:cNvSpPr/>
                <p:nvPr/>
              </p:nvSpPr>
              <p:spPr>
                <a:xfrm>
                  <a:off x="5022180" y="1884454"/>
                  <a:ext cx="24170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CCD820-934C-4A5A-A43A-C05C2CF2E3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2180" y="1884454"/>
                  <a:ext cx="241700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7BBA9B-478C-49CB-AC02-EAB840E762B8}"/>
                </a:ext>
              </a:extLst>
            </p:cNvPr>
            <p:cNvSpPr/>
            <p:nvPr/>
          </p:nvSpPr>
          <p:spPr>
            <a:xfrm>
              <a:off x="914400" y="1884454"/>
              <a:ext cx="37836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Matting model </a:t>
              </a:r>
              <a:r>
                <a:rPr lang="en-US" altLang="zh-CN" sz="1400" dirty="0"/>
                <a:t>[Levin et al., CVPR ‘06] </a:t>
              </a:r>
              <a:endParaRPr lang="en-US" altLang="zh-CN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C146D3-A4E6-45F1-9A3C-79FFFA1BDD44}"/>
                </a:ext>
              </a:extLst>
            </p:cNvPr>
            <p:cNvGrpSpPr/>
            <p:nvPr/>
          </p:nvGrpSpPr>
          <p:grpSpPr>
            <a:xfrm>
              <a:off x="590149" y="2505578"/>
              <a:ext cx="6947886" cy="2645083"/>
              <a:chOff x="590149" y="2505578"/>
              <a:chExt cx="6947886" cy="264508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FB6DACA-7CF3-48AB-B905-CA70A65DAB73}"/>
                  </a:ext>
                </a:extLst>
              </p:cNvPr>
              <p:cNvGrpSpPr/>
              <p:nvPr/>
            </p:nvGrpSpPr>
            <p:grpSpPr>
              <a:xfrm>
                <a:off x="590149" y="2505578"/>
                <a:ext cx="1690605" cy="2603324"/>
                <a:chOff x="590149" y="2505578"/>
                <a:chExt cx="1690605" cy="260332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FED80336-DCC8-4CF6-8A18-4BFC77D082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6770" y="2505578"/>
                  <a:ext cx="797367" cy="79278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DA3788E1-D253-44AD-8AE4-BD6411D026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0149" y="3651716"/>
                  <a:ext cx="1690605" cy="1127070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9E75CD5-B603-40DB-852C-E27588AFB2CD}"/>
                    </a:ext>
                  </a:extLst>
                </p:cNvPr>
                <p:cNvSpPr/>
                <p:nvPr/>
              </p:nvSpPr>
              <p:spPr>
                <a:xfrm>
                  <a:off x="1020915" y="3305038"/>
                  <a:ext cx="82907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I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3C9EFAF-6079-4085-B50D-64B7E8FCF37D}"/>
                    </a:ext>
                  </a:extLst>
                </p:cNvPr>
                <p:cNvSpPr/>
                <p:nvPr/>
              </p:nvSpPr>
              <p:spPr>
                <a:xfrm>
                  <a:off x="1022198" y="4770348"/>
                  <a:ext cx="82907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I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B52CFDF-D36A-49CE-A54F-BDFD9758BA33}"/>
                  </a:ext>
                </a:extLst>
              </p:cNvPr>
              <p:cNvGrpSpPr/>
              <p:nvPr/>
            </p:nvGrpSpPr>
            <p:grpSpPr>
              <a:xfrm>
                <a:off x="3031525" y="2544800"/>
                <a:ext cx="1690135" cy="2605861"/>
                <a:chOff x="3031525" y="2544800"/>
                <a:chExt cx="1690135" cy="2605861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80DA5D78-99B0-40AA-B121-921EC6D0F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31525" y="3654794"/>
                  <a:ext cx="1690135" cy="1126756"/>
                </a:xfrm>
                <a:prstGeom prst="rect">
                  <a:avLst/>
                </a:prstGeom>
              </p:spPr>
            </p:pic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E3D2BC9B-B957-4233-86E6-8608B8B8F7C3}"/>
                    </a:ext>
                  </a:extLst>
                </p:cNvPr>
                <p:cNvGrpSpPr/>
                <p:nvPr/>
              </p:nvGrpSpPr>
              <p:grpSpPr>
                <a:xfrm>
                  <a:off x="3404588" y="2544800"/>
                  <a:ext cx="1148264" cy="2605861"/>
                  <a:chOff x="2998191" y="2537639"/>
                  <a:chExt cx="1148264" cy="2605861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0B452E58-0C8B-4393-BD46-FB833A07FF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95502" y="2537639"/>
                    <a:ext cx="754401" cy="749626"/>
                  </a:xfrm>
                  <a:prstGeom prst="rect">
                    <a:avLst/>
                  </a:prstGeom>
                </p:spPr>
              </p:pic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3820498E-8B78-4900-8B1C-1F453DEBBC58}"/>
                      </a:ext>
                    </a:extLst>
                  </p:cNvPr>
                  <p:cNvSpPr/>
                  <p:nvPr/>
                </p:nvSpPr>
                <p:spPr>
                  <a:xfrm>
                    <a:off x="3012479" y="3320960"/>
                    <a:ext cx="92044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tri-map</a:t>
                    </a:r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AE77F5AB-F626-45CA-A608-728C5652C5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98191" y="4804946"/>
                        <a:ext cx="1148264" cy="33855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600" dirty="0"/>
                          <a:t>Estimated </a:t>
                        </a: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oMath>
                        </a14:m>
                        <a:endPara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AE77F5AB-F626-45CA-A608-728C5652C5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98191" y="4804946"/>
                        <a:ext cx="1148264" cy="33855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2116" t="-5357" r="-16402" b="-214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AB2496E-7BD1-43ED-99D5-4F9AA8231D17}"/>
                  </a:ext>
                </a:extLst>
              </p:cNvPr>
              <p:cNvSpPr/>
              <p:nvPr/>
            </p:nvSpPr>
            <p:spPr>
              <a:xfrm>
                <a:off x="2461004" y="3363840"/>
                <a:ext cx="37542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D55F484-21C8-4E60-ACD4-EEB9EB839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000" y="3590871"/>
                <a:ext cx="685800" cy="0"/>
              </a:xfrm>
              <a:prstGeom prst="straightConnector1">
                <a:avLst/>
              </a:prstGeom>
              <a:ln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DDED912-9023-4760-93A0-0B522C117814}"/>
                  </a:ext>
                </a:extLst>
              </p:cNvPr>
              <p:cNvGrpSpPr/>
              <p:nvPr/>
            </p:nvGrpSpPr>
            <p:grpSpPr>
              <a:xfrm>
                <a:off x="5871495" y="2543175"/>
                <a:ext cx="1666540" cy="2582208"/>
                <a:chOff x="5871495" y="2543175"/>
                <a:chExt cx="1666540" cy="258220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552B834-5FA2-4342-B0B0-2D204F818D92}"/>
                    </a:ext>
                  </a:extLst>
                </p:cNvPr>
                <p:cNvGrpSpPr/>
                <p:nvPr/>
              </p:nvGrpSpPr>
              <p:grpSpPr>
                <a:xfrm>
                  <a:off x="6327567" y="2543175"/>
                  <a:ext cx="835233" cy="1107053"/>
                  <a:chOff x="3501899" y="2543175"/>
                  <a:chExt cx="835233" cy="1107053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AAA872D9-A9BC-46C3-AC4B-1CD84E347E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501899" y="2543175"/>
                    <a:ext cx="835233" cy="820665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1513EEF1-89BF-4156-9C29-BA0BB0EFD4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6996" y="3311674"/>
                        <a:ext cx="364202" cy="33855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zh-CN" altLang="en-US" sz="1600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oMath>
                          </m:oMathPara>
                        </a14:m>
                        <a:endPara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1513EEF1-89BF-4156-9C29-BA0BB0EFD49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96996" y="3311674"/>
                        <a:ext cx="364202" cy="338554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16" name="Picture 15" descr="A picture containing outdoor, man, surfing, water&#10;&#10;Description automatically generated">
                  <a:extLst>
                    <a:ext uri="{FF2B5EF4-FFF2-40B4-BE49-F238E27FC236}">
                      <a16:creationId xmlns:a16="http://schemas.microsoft.com/office/drawing/2014/main" id="{EC49A85E-2C5E-473A-995D-20AF6E6A8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1495" y="3636472"/>
                  <a:ext cx="1666540" cy="114099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16E3F44A-58D6-4731-BFEF-9A437D32B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04" y="4786829"/>
                      <a:ext cx="953723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/>
                        <a:t>Refined </a:t>
                      </a:r>
                      <a14:m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a14:m>
                      <a:endParaRPr lang="en-US" altLang="zh-CN" sz="16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16E3F44A-58D6-4731-BFEF-9A437D32BF6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10004" y="4786829"/>
                      <a:ext cx="953723" cy="33855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846" t="-5357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pic>
        <p:nvPicPr>
          <p:cNvPr id="29" name="Image">
            <a:extLst>
              <a:ext uri="{FF2B5EF4-FFF2-40B4-BE49-F238E27FC236}">
                <a16:creationId xmlns:a16="http://schemas.microsoft.com/office/drawing/2014/main" id="{A74F42F7-AF42-463D-AD21-195A53905D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15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495706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Edge-Preserving Filtering</a:t>
            </a:r>
          </a:p>
        </p:txBody>
      </p:sp>
      <p:pic>
        <p:nvPicPr>
          <p:cNvPr id="29" name="Image">
            <a:extLst>
              <a:ext uri="{FF2B5EF4-FFF2-40B4-BE49-F238E27FC236}">
                <a16:creationId xmlns:a16="http://schemas.microsoft.com/office/drawing/2014/main" id="{A74F42F7-AF42-463D-AD21-195A53905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27899DB-18EB-4455-8012-B836A1D89534}"/>
              </a:ext>
            </a:extLst>
          </p:cNvPr>
          <p:cNvSpPr/>
          <p:nvPr/>
        </p:nvSpPr>
        <p:spPr>
          <a:xfrm>
            <a:off x="856468" y="1047750"/>
            <a:ext cx="7677931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Box filter/Gaussian filter: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Erase some of the detail and reduce the performance of the edge in the picture, while smoothing the effects of noise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Bilateral filter: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Smooth the image while preserving edges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BBDBA-50D0-4757-829E-8F9DB7241C5C}"/>
              </a:ext>
            </a:extLst>
          </p:cNvPr>
          <p:cNvGrpSpPr/>
          <p:nvPr/>
        </p:nvGrpSpPr>
        <p:grpSpPr>
          <a:xfrm>
            <a:off x="1295400" y="3182388"/>
            <a:ext cx="6088488" cy="1725777"/>
            <a:chOff x="1295400" y="3182388"/>
            <a:chExt cx="6088488" cy="172577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8655705-5818-437F-8933-7056F796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0" y="3182388"/>
              <a:ext cx="2514600" cy="168345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7F7F9C8-19B0-41BB-B22A-CF5F24B30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5433" y="3182388"/>
              <a:ext cx="2688455" cy="1725777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DCA8A39-9D96-4252-9B3D-91009E85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4017944"/>
              <a:ext cx="685800" cy="0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377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3803F4-ACA3-4526-B49C-0DA200F21F51}"/>
              </a:ext>
            </a:extLst>
          </p:cNvPr>
          <p:cNvGrpSpPr/>
          <p:nvPr/>
        </p:nvGrpSpPr>
        <p:grpSpPr>
          <a:xfrm>
            <a:off x="1295400" y="3182388"/>
            <a:ext cx="6088488" cy="1725777"/>
            <a:chOff x="1295400" y="3182388"/>
            <a:chExt cx="6088488" cy="17257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E89CD9-CD78-494A-BEA9-5E834A47E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3182388"/>
              <a:ext cx="2514600" cy="16834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C4FC91-0955-48A5-ACBD-FC91814D5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433" y="3182388"/>
              <a:ext cx="2688455" cy="1725777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682AE4-74A1-4BF6-9825-C3361B3E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4017944"/>
              <a:ext cx="685800" cy="0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 1"/>
          <p:cNvSpPr txBox="1"/>
          <p:nvPr/>
        </p:nvSpPr>
        <p:spPr>
          <a:xfrm>
            <a:off x="430624" y="364714"/>
            <a:ext cx="3300199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Bilateral Filtering</a:t>
            </a:r>
          </a:p>
        </p:txBody>
      </p:sp>
      <p:pic>
        <p:nvPicPr>
          <p:cNvPr id="29" name="Image">
            <a:extLst>
              <a:ext uri="{FF2B5EF4-FFF2-40B4-BE49-F238E27FC236}">
                <a16:creationId xmlns:a16="http://schemas.microsoft.com/office/drawing/2014/main" id="{A74F42F7-AF42-463D-AD21-195A53905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7899DB-18EB-4455-8012-B836A1D89534}"/>
                  </a:ext>
                </a:extLst>
              </p:cNvPr>
              <p:cNvSpPr/>
              <p:nvPr/>
            </p:nvSpPr>
            <p:spPr>
              <a:xfrm>
                <a:off x="856468" y="1047750"/>
                <a:ext cx="7677931" cy="2316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Advantages: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Preserve edges in the smoothing process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Simple and intuitive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Non-iterative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Flaws</a:t>
                </a:r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Complexity (Brute-force):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Gradient distortion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7899DB-18EB-4455-8012-B836A1D895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8" y="1047750"/>
                <a:ext cx="7677931" cy="2316403"/>
              </a:xfrm>
              <a:prstGeom prst="rect">
                <a:avLst/>
              </a:prstGeom>
              <a:blipFill>
                <a:blip r:embed="rId5"/>
                <a:stretch>
                  <a:fillRect l="-238" b="-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78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4189</TotalTime>
  <Words>663</Words>
  <Application>Microsoft Office PowerPoint</Application>
  <PresentationFormat>On-screen Show (16:9)</PresentationFormat>
  <Paragraphs>152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微软雅黑</vt:lpstr>
      <vt:lpstr>等线</vt:lpstr>
      <vt:lpstr>等线 Light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Felix</dc:creator>
  <cp:lastModifiedBy>Gao Felix</cp:lastModifiedBy>
  <cp:revision>854</cp:revision>
  <dcterms:created xsi:type="dcterms:W3CDTF">2018-10-09T23:06:28Z</dcterms:created>
  <dcterms:modified xsi:type="dcterms:W3CDTF">2019-11-11T13:12:43Z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2018-10-09T00:00:00Z</vt:filetime>
  </property>
  <property fmtid="{D5CDD505-2E9C-101B-9397-08002B2CF9AE}" pid="3" name="LastSaved">
    <vt:filetime>2018-10-09T00:00:00Z</vt:filetime>
  </property>
</Properties>
</file>